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Default Extension="sldx" ContentType="application/vnd.openxmlformats-officedocument.presentationml.slide"/>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61" r:id="rId3"/>
    <p:sldId id="262" r:id="rId4"/>
    <p:sldId id="264" r:id="rId5"/>
    <p:sldId id="281" r:id="rId6"/>
    <p:sldId id="263" r:id="rId7"/>
    <p:sldId id="285" r:id="rId8"/>
    <p:sldId id="286" r:id="rId9"/>
    <p:sldId id="287" r:id="rId10"/>
    <p:sldId id="268" r:id="rId11"/>
    <p:sldId id="269" r:id="rId12"/>
    <p:sldId id="270" r:id="rId13"/>
    <p:sldId id="271" r:id="rId14"/>
    <p:sldId id="272" r:id="rId15"/>
    <p:sldId id="273" r:id="rId16"/>
    <p:sldId id="274" r:id="rId17"/>
    <p:sldId id="275" r:id="rId18"/>
    <p:sldId id="276" r:id="rId19"/>
    <p:sldId id="288" r:id="rId20"/>
    <p:sldId id="277" r:id="rId21"/>
    <p:sldId id="278" r:id="rId22"/>
    <p:sldId id="279" r:id="rId23"/>
    <p:sldId id="280" r:id="rId24"/>
    <p:sldId id="283" r:id="rId25"/>
    <p:sldId id="284"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4713" autoAdjust="0"/>
  </p:normalViewPr>
  <p:slideViewPr>
    <p:cSldViewPr>
      <p:cViewPr varScale="1">
        <p:scale>
          <a:sx n="105" d="100"/>
          <a:sy n="105" d="100"/>
        </p:scale>
        <p:origin x="-90"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7CB2B7-0576-4169-A6B6-EEF70A9B62C7}" type="datetimeFigureOut">
              <a:rPr lang="ru-RU" smtClean="0"/>
              <a:t>25.03.2014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76898A-D0B7-42BB-8AA0-B4A465AA7DAC}"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C76898A-D0B7-42BB-8AA0-B4A465AA7DAC}" type="slidenum">
              <a:rPr lang="ru-RU" smtClean="0"/>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25.03.2014</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25.03.2014</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25.03.2014</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25.03.2014</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package" Target="../embeddings/______Microsoft_Office_PowerPoint1.sld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484785"/>
            <a:ext cx="7772400" cy="2115666"/>
          </a:xfrm>
        </p:spPr>
        <p:txBody>
          <a:bodyPr>
            <a:normAutofit fontScale="90000"/>
          </a:bodyPr>
          <a:lstStyle/>
          <a:p>
            <a:r>
              <a:rPr lang="kk-KZ" b="1" dirty="0" smtClean="0"/>
              <a:t> Мемлекеттік тіл – Қазақстан халықтарын біріктіретін фактор.</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r>
              <a:rPr lang="kk-KZ" b="1" dirty="0" smtClean="0">
                <a:solidFill>
                  <a:srgbClr val="0070C0"/>
                </a:solidFill>
              </a:rPr>
              <a:t>Мемлекеттік тіл – Қазақстан халықтарын біріктіретін фактор.</a:t>
            </a:r>
            <a:endParaRPr lang="ru-RU" dirty="0">
              <a:solidFill>
                <a:srgbClr val="0070C0"/>
              </a:solidFill>
            </a:endParaRPr>
          </a:p>
        </p:txBody>
      </p:sp>
      <p:pic>
        <p:nvPicPr>
          <p:cNvPr id="26625" name="Picture 1"/>
          <p:cNvPicPr>
            <a:picLocks noChangeAspect="1" noChangeArrowheads="1"/>
          </p:cNvPicPr>
          <p:nvPr/>
        </p:nvPicPr>
        <p:blipFill>
          <a:blip r:embed="rId2" cstate="print"/>
          <a:srcRect/>
          <a:stretch>
            <a:fillRect/>
          </a:stretch>
        </p:blipFill>
        <p:spPr bwMode="auto">
          <a:xfrm>
            <a:off x="4716017" y="0"/>
            <a:ext cx="4505884" cy="3375064"/>
          </a:xfrm>
          <a:prstGeom prst="rect">
            <a:avLst/>
          </a:prstGeom>
          <a:noFill/>
          <a:ln w="9525">
            <a:noFill/>
            <a:miter lim="800000"/>
            <a:headEnd/>
            <a:tailEnd/>
          </a:ln>
        </p:spPr>
      </p:pic>
      <p:pic>
        <p:nvPicPr>
          <p:cNvPr id="26626" name="Picture 2"/>
          <p:cNvPicPr>
            <a:picLocks noChangeAspect="1" noChangeArrowheads="1"/>
          </p:cNvPicPr>
          <p:nvPr/>
        </p:nvPicPr>
        <p:blipFill>
          <a:blip r:embed="rId3" cstate="print"/>
          <a:srcRect/>
          <a:stretch>
            <a:fillRect/>
          </a:stretch>
        </p:blipFill>
        <p:spPr bwMode="auto">
          <a:xfrm>
            <a:off x="0" y="0"/>
            <a:ext cx="4767079" cy="335699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712968" cy="5649491"/>
          </a:xfrm>
        </p:spPr>
        <p:txBody>
          <a:bodyPr>
            <a:noAutofit/>
          </a:bodyPr>
          <a:lstStyle/>
          <a:p>
            <a:pPr>
              <a:buNone/>
            </a:pPr>
            <a:r>
              <a:rPr lang="ru-RU" sz="1400" b="1" dirty="0" smtClean="0"/>
              <a:t>2-бап</a:t>
            </a:r>
            <a:r>
              <a:rPr lang="ru-RU" sz="1400" dirty="0" smtClean="0"/>
              <a:t>. Осы </a:t>
            </a:r>
            <a:r>
              <a:rPr lang="ru-RU" sz="1400" dirty="0" err="1" smtClean="0"/>
              <a:t>Заңның реттейт</a:t>
            </a:r>
            <a:r>
              <a:rPr lang="en-US" sz="1400" dirty="0" err="1" smtClean="0"/>
              <a:t>i</a:t>
            </a:r>
            <a:r>
              <a:rPr lang="ru-RU" sz="1400" dirty="0" err="1" smtClean="0"/>
              <a:t>н</a:t>
            </a:r>
            <a:r>
              <a:rPr lang="ru-RU" sz="1400" dirty="0" smtClean="0"/>
              <a:t> </a:t>
            </a:r>
            <a:r>
              <a:rPr lang="ru-RU" sz="1400" dirty="0" err="1" smtClean="0"/>
              <a:t>мәселес</a:t>
            </a:r>
            <a:r>
              <a:rPr lang="en-US" sz="1400" dirty="0" err="1" smtClean="0"/>
              <a:t>i</a:t>
            </a:r>
            <a:r>
              <a:rPr lang="en-US" sz="1400" dirty="0" smtClean="0"/>
              <a:t> </a:t>
            </a:r>
          </a:p>
          <a:p>
            <a:pPr>
              <a:buNone/>
            </a:pPr>
            <a:endParaRPr lang="en-US" sz="1400" dirty="0" smtClean="0"/>
          </a:p>
          <a:p>
            <a:pPr>
              <a:buNone/>
            </a:pPr>
            <a:r>
              <a:rPr lang="ru-RU" sz="1400" dirty="0" err="1" smtClean="0"/>
              <a:t>Мемлекетт</a:t>
            </a:r>
            <a:r>
              <a:rPr lang="en-US" sz="1400" dirty="0" err="1" smtClean="0"/>
              <a:t>i</a:t>
            </a:r>
            <a:r>
              <a:rPr lang="ru-RU" sz="1400" dirty="0" smtClean="0"/>
              <a:t>к, </a:t>
            </a:r>
            <a:r>
              <a:rPr lang="ru-RU" sz="1400" dirty="0" err="1" smtClean="0"/>
              <a:t>мемлекетт</a:t>
            </a:r>
            <a:r>
              <a:rPr lang="en-US" sz="1400" dirty="0" err="1" smtClean="0"/>
              <a:t>i</a:t>
            </a:r>
            <a:r>
              <a:rPr lang="ru-RU" sz="1400" dirty="0" smtClean="0"/>
              <a:t>к </a:t>
            </a:r>
            <a:r>
              <a:rPr lang="ru-RU" sz="1400" dirty="0" err="1" smtClean="0"/>
              <a:t>емес</a:t>
            </a:r>
            <a:r>
              <a:rPr lang="ru-RU" sz="1400" dirty="0" smtClean="0"/>
              <a:t> </a:t>
            </a:r>
            <a:r>
              <a:rPr lang="ru-RU" sz="1400" dirty="0" err="1" smtClean="0"/>
              <a:t>ұйымдар </a:t>
            </a:r>
            <a:r>
              <a:rPr lang="ru-RU" sz="1400" dirty="0" smtClean="0"/>
              <a:t>мен </a:t>
            </a:r>
            <a:r>
              <a:rPr lang="ru-RU" sz="1400" dirty="0" err="1" smtClean="0"/>
              <a:t>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өз</a:t>
            </a:r>
            <a:r>
              <a:rPr lang="en-US" sz="1400" dirty="0" err="1" smtClean="0"/>
              <a:t>i</a:t>
            </a:r>
            <a:r>
              <a:rPr lang="ru-RU" sz="1400" dirty="0" err="1" smtClean="0"/>
              <a:t>н-өз</a:t>
            </a:r>
            <a:r>
              <a:rPr lang="en-US" sz="1400" dirty="0" err="1" smtClean="0"/>
              <a:t>i</a:t>
            </a:r>
            <a:r>
              <a:rPr lang="en-US" sz="1400" dirty="0" smtClean="0"/>
              <a:t> </a:t>
            </a:r>
            <a:r>
              <a:rPr lang="ru-RU" sz="1400" dirty="0" err="1" smtClean="0"/>
              <a:t>басқару органдарының қызмет</a:t>
            </a:r>
            <a:r>
              <a:rPr lang="en-US" sz="1400" dirty="0" err="1" smtClean="0"/>
              <a:t>i</a:t>
            </a:r>
            <a:r>
              <a:rPr lang="ru-RU" sz="1400" dirty="0" err="1" smtClean="0"/>
              <a:t>нде</a:t>
            </a:r>
            <a:r>
              <a:rPr lang="ru-RU" sz="1400" dirty="0" smtClean="0"/>
              <a:t> 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қолдануға байланысты</a:t>
            </a:r>
            <a:r>
              <a:rPr lang="ru-RU" sz="1400" dirty="0" smtClean="0"/>
              <a:t> </a:t>
            </a:r>
            <a:r>
              <a:rPr lang="ru-RU" sz="1400" dirty="0" err="1" smtClean="0"/>
              <a:t>туындайтын</a:t>
            </a:r>
            <a:r>
              <a:rPr lang="ru-RU" sz="1400" dirty="0" smtClean="0"/>
              <a:t> </a:t>
            </a:r>
            <a:r>
              <a:rPr lang="ru-RU" sz="1400" dirty="0" err="1" smtClean="0"/>
              <a:t>қоғамдық қатынастар </a:t>
            </a:r>
            <a:r>
              <a:rPr lang="ru-RU" sz="1400" dirty="0" smtClean="0"/>
              <a:t>осы </a:t>
            </a:r>
            <a:r>
              <a:rPr lang="ru-RU" sz="1400" dirty="0" err="1" smtClean="0"/>
              <a:t>Заң реттейт</a:t>
            </a:r>
            <a:r>
              <a:rPr lang="en-US" sz="1400" dirty="0" err="1" smtClean="0"/>
              <a:t>i</a:t>
            </a:r>
            <a:r>
              <a:rPr lang="ru-RU" sz="1400" dirty="0" err="1" smtClean="0"/>
              <a:t>н</a:t>
            </a:r>
            <a:r>
              <a:rPr lang="ru-RU" sz="1400" dirty="0" smtClean="0"/>
              <a:t> </a:t>
            </a:r>
            <a:r>
              <a:rPr lang="ru-RU" sz="1400" dirty="0" err="1" smtClean="0"/>
              <a:t>мәселе болып</a:t>
            </a:r>
            <a:r>
              <a:rPr lang="ru-RU" sz="1400" dirty="0" smtClean="0"/>
              <a:t> </a:t>
            </a:r>
            <a:r>
              <a:rPr lang="ru-RU" sz="1400" dirty="0" err="1" smtClean="0"/>
              <a:t>табылады</a:t>
            </a:r>
            <a:r>
              <a:rPr lang="ru-RU" sz="1400" dirty="0" smtClean="0"/>
              <a:t>. </a:t>
            </a:r>
          </a:p>
          <a:p>
            <a:pPr>
              <a:buNone/>
            </a:pPr>
            <a:r>
              <a:rPr lang="ru-RU" sz="1400" dirty="0" smtClean="0"/>
              <a:t>Осы </a:t>
            </a:r>
            <a:r>
              <a:rPr lang="ru-RU" sz="1400" dirty="0" err="1" smtClean="0"/>
              <a:t>Заң жеке</a:t>
            </a:r>
            <a:r>
              <a:rPr lang="ru-RU" sz="1400" dirty="0" smtClean="0"/>
              <a:t> </a:t>
            </a:r>
            <a:r>
              <a:rPr lang="ru-RU" sz="1400" dirty="0" err="1" smtClean="0"/>
              <a:t>адамдар</a:t>
            </a:r>
            <a:r>
              <a:rPr lang="ru-RU" sz="1400" dirty="0" smtClean="0"/>
              <a:t> </a:t>
            </a:r>
            <a:r>
              <a:rPr lang="ru-RU" sz="1400" dirty="0" err="1" smtClean="0"/>
              <a:t>арасындағы қатынастарда және д</a:t>
            </a:r>
            <a:r>
              <a:rPr lang="en-US" sz="1400" dirty="0" err="1" smtClean="0"/>
              <a:t>i</a:t>
            </a:r>
            <a:r>
              <a:rPr lang="ru-RU" sz="1400" dirty="0" smtClean="0"/>
              <a:t>ни б</a:t>
            </a:r>
            <a:r>
              <a:rPr lang="en-US" sz="1400" dirty="0" err="1" smtClean="0"/>
              <a:t>i</a:t>
            </a:r>
            <a:r>
              <a:rPr lang="ru-RU" sz="1400" dirty="0" err="1" smtClean="0"/>
              <a:t>рлест</a:t>
            </a:r>
            <a:r>
              <a:rPr lang="en-US" sz="1400" dirty="0" err="1" smtClean="0"/>
              <a:t>i</a:t>
            </a:r>
            <a:r>
              <a:rPr lang="ru-RU" sz="1400" dirty="0" err="1" smtClean="0"/>
              <a:t>ктерде</a:t>
            </a:r>
            <a:r>
              <a:rPr lang="ru-RU" sz="1400" dirty="0" smtClean="0"/>
              <a:t> т</a:t>
            </a:r>
            <a:r>
              <a:rPr lang="en-US" sz="1400" dirty="0" err="1" smtClean="0"/>
              <a:t>i</a:t>
            </a:r>
            <a:r>
              <a:rPr lang="ru-RU" sz="1400" dirty="0" err="1" smtClean="0"/>
              <a:t>лдерд</a:t>
            </a:r>
            <a:r>
              <a:rPr lang="en-US" sz="1400" dirty="0" err="1" smtClean="0"/>
              <a:t>i</a:t>
            </a:r>
            <a:r>
              <a:rPr lang="ru-RU" sz="1400" dirty="0" err="1" smtClean="0"/>
              <a:t>ң қолданылуын реттемейд</a:t>
            </a:r>
            <a:r>
              <a:rPr lang="en-US" sz="1400" dirty="0" err="1" smtClean="0"/>
              <a:t>i</a:t>
            </a:r>
            <a:r>
              <a:rPr lang="en-US" sz="1400" dirty="0" smtClean="0"/>
              <a:t>. </a:t>
            </a:r>
          </a:p>
          <a:p>
            <a:pPr>
              <a:buNone/>
            </a:pPr>
            <a:endParaRPr lang="en-US" sz="1400" dirty="0" smtClean="0"/>
          </a:p>
          <a:p>
            <a:pPr>
              <a:buNone/>
            </a:pPr>
            <a:r>
              <a:rPr lang="en-US" sz="1400" b="1" dirty="0" smtClean="0"/>
              <a:t>3-</a:t>
            </a:r>
            <a:r>
              <a:rPr lang="ru-RU" sz="1400" b="1" dirty="0" err="1" smtClean="0"/>
              <a:t>бап</a:t>
            </a:r>
            <a:r>
              <a:rPr lang="ru-RU" sz="1400" dirty="0" smtClean="0"/>
              <a:t>. </a:t>
            </a:r>
            <a:r>
              <a:rPr lang="ru-RU" sz="1400" dirty="0" err="1" smtClean="0"/>
              <a:t>Қазақстан Республикасындағы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a:t>
            </a:r>
            <a:r>
              <a:rPr lang="ru-RU" sz="1400" dirty="0" smtClean="0"/>
              <a:t> </a:t>
            </a:r>
          </a:p>
          <a:p>
            <a:pPr>
              <a:buNone/>
            </a:pPr>
            <a:endParaRPr lang="ru-RU" sz="1400" dirty="0" smtClean="0"/>
          </a:p>
          <a:p>
            <a:pPr>
              <a:buNone/>
            </a:pPr>
            <a:r>
              <a:rPr lang="ru-RU" sz="1400" dirty="0" err="1" smtClean="0"/>
              <a:t>Қазақстан Республикасындағы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 Қазақстан Республикасының Конституциясына</a:t>
            </a:r>
            <a:r>
              <a:rPr lang="ru-RU" sz="1400" dirty="0" smtClean="0"/>
              <a:t> нег</a:t>
            </a:r>
            <a:r>
              <a:rPr lang="en-US" sz="1400" dirty="0" err="1" smtClean="0"/>
              <a:t>i</a:t>
            </a:r>
            <a:r>
              <a:rPr lang="ru-RU" sz="1400" dirty="0" err="1" smtClean="0"/>
              <a:t>зделед</a:t>
            </a:r>
            <a:r>
              <a:rPr lang="en-US" sz="1400" dirty="0" err="1" smtClean="0"/>
              <a:t>i</a:t>
            </a:r>
            <a:r>
              <a:rPr lang="en-US" sz="1400" dirty="0" smtClean="0"/>
              <a:t>, </a:t>
            </a:r>
            <a:r>
              <a:rPr lang="ru-RU" sz="1400" dirty="0" smtClean="0"/>
              <a:t>осы </a:t>
            </a:r>
            <a:r>
              <a:rPr lang="ru-RU" sz="1400" dirty="0" err="1" smtClean="0"/>
              <a:t>Заңнан</a:t>
            </a:r>
            <a:r>
              <a:rPr lang="ru-RU" sz="1400" dirty="0" smtClean="0"/>
              <a:t>, 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қолдануға және дамытуға қатысты Қазақстан Республикасының өзге </a:t>
            </a:r>
            <a:r>
              <a:rPr lang="ru-RU" sz="1400" dirty="0" smtClean="0"/>
              <a:t>де </a:t>
            </a:r>
            <a:r>
              <a:rPr lang="ru-RU" sz="1400" dirty="0" err="1" smtClean="0"/>
              <a:t>нормативт</a:t>
            </a:r>
            <a:r>
              <a:rPr lang="en-US" sz="1400" dirty="0" err="1" smtClean="0"/>
              <a:t>i</a:t>
            </a:r>
            <a:r>
              <a:rPr lang="ru-RU" sz="1400" dirty="0" smtClean="0"/>
              <a:t>к </a:t>
            </a:r>
            <a:r>
              <a:rPr lang="ru-RU" sz="1400" dirty="0" err="1" smtClean="0"/>
              <a:t>құқықтық </a:t>
            </a:r>
            <a:r>
              <a:rPr lang="ru-RU" sz="1400" dirty="0" smtClean="0"/>
              <a:t>акт</a:t>
            </a:r>
            <a:r>
              <a:rPr lang="en-US" sz="1400" dirty="0" err="1" smtClean="0"/>
              <a:t>i</a:t>
            </a:r>
            <a:r>
              <a:rPr lang="ru-RU" sz="1400" dirty="0" err="1" smtClean="0"/>
              <a:t>лер</a:t>
            </a:r>
            <a:r>
              <a:rPr lang="en-US" sz="1400" dirty="0" err="1" smtClean="0"/>
              <a:t>i</a:t>
            </a:r>
            <a:r>
              <a:rPr lang="ru-RU" sz="1400" dirty="0" err="1" smtClean="0"/>
              <a:t>нен</a:t>
            </a:r>
            <a:r>
              <a:rPr lang="ru-RU" sz="1400" dirty="0" smtClean="0"/>
              <a:t> </a:t>
            </a:r>
            <a:r>
              <a:rPr lang="ru-RU" sz="1400" dirty="0" err="1" smtClean="0"/>
              <a:t>тұрады.</a:t>
            </a:r>
            <a:r>
              <a:rPr lang="ru-RU" sz="1400" dirty="0" smtClean="0"/>
              <a:t> </a:t>
            </a:r>
          </a:p>
          <a:p>
            <a:pPr>
              <a:buNone/>
            </a:pP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 Қазақстан Республикасының азаматтарына</a:t>
            </a:r>
            <a:r>
              <a:rPr lang="ru-RU" sz="1400" dirty="0" smtClean="0"/>
              <a:t>, </a:t>
            </a:r>
            <a:r>
              <a:rPr lang="ru-RU" sz="1400" dirty="0" err="1" smtClean="0"/>
              <a:t>Қазақстан Республикасында</a:t>
            </a:r>
            <a:r>
              <a:rPr lang="ru-RU" sz="1400" dirty="0" smtClean="0"/>
              <a:t> </a:t>
            </a:r>
            <a:r>
              <a:rPr lang="ru-RU" sz="1400" dirty="0" err="1" smtClean="0"/>
              <a:t>тұрақты тұратын шетелд</a:t>
            </a:r>
            <a:r>
              <a:rPr lang="en-US" sz="1400" dirty="0" err="1" smtClean="0"/>
              <a:t>i</a:t>
            </a:r>
            <a:r>
              <a:rPr lang="ru-RU" sz="1400" dirty="0" err="1" smtClean="0"/>
              <a:t>ктерге</a:t>
            </a:r>
            <a:r>
              <a:rPr lang="ru-RU" sz="1400" dirty="0" smtClean="0"/>
              <a:t> </a:t>
            </a:r>
            <a:r>
              <a:rPr lang="ru-RU" sz="1400" dirty="0" err="1" smtClean="0"/>
              <a:t>және азаматтығы жоқ адамдарға қолданылады.</a:t>
            </a:r>
            <a:r>
              <a:rPr lang="ru-RU" sz="1400" dirty="0" smtClean="0"/>
              <a:t> </a:t>
            </a:r>
          </a:p>
          <a:p>
            <a:pPr>
              <a:buNone/>
            </a:pPr>
            <a:endParaRPr lang="ru-RU" sz="1400" dirty="0" smtClean="0"/>
          </a:p>
          <a:p>
            <a:pPr>
              <a:buNone/>
            </a:pPr>
            <a:r>
              <a:rPr lang="ru-RU" sz="1400" b="1" dirty="0" smtClean="0"/>
              <a:t>4-бап</a:t>
            </a:r>
            <a:r>
              <a:rPr lang="ru-RU" sz="1400" dirty="0" smtClean="0"/>
              <a:t>. </a:t>
            </a:r>
            <a:r>
              <a:rPr lang="ru-RU" sz="1400" dirty="0" err="1" smtClean="0"/>
              <a:t>Қазақстан Республикасының мемлекетт</a:t>
            </a:r>
            <a:r>
              <a:rPr lang="en-US" sz="1400" dirty="0" err="1" smtClean="0"/>
              <a:t>i</a:t>
            </a:r>
            <a:r>
              <a:rPr lang="ru-RU" sz="1400" dirty="0" smtClean="0"/>
              <a:t>к т</a:t>
            </a:r>
            <a:r>
              <a:rPr lang="en-US" sz="1400" dirty="0" err="1" smtClean="0"/>
              <a:t>i</a:t>
            </a:r>
            <a:r>
              <a:rPr lang="ru-RU" sz="1400" dirty="0" smtClean="0"/>
              <a:t>л</a:t>
            </a:r>
            <a:r>
              <a:rPr lang="en-US" sz="1400" dirty="0" err="1" smtClean="0"/>
              <a:t>i</a:t>
            </a:r>
            <a:r>
              <a:rPr lang="en-US" sz="1400" dirty="0" smtClean="0"/>
              <a:t> </a:t>
            </a:r>
          </a:p>
          <a:p>
            <a:pPr>
              <a:buNone/>
            </a:pPr>
            <a:r>
              <a:rPr lang="ru-RU" sz="1400" dirty="0" err="1" smtClean="0"/>
              <a:t>Қазақстан Республикасының мемлекетт</a:t>
            </a:r>
            <a:r>
              <a:rPr lang="en-US" sz="1400" dirty="0" err="1" smtClean="0"/>
              <a:t>i</a:t>
            </a:r>
            <a:r>
              <a:rPr lang="ru-RU" sz="1400" dirty="0" smtClean="0"/>
              <a:t>к т</a:t>
            </a:r>
            <a:r>
              <a:rPr lang="en-US" sz="1400" dirty="0" err="1" smtClean="0"/>
              <a:t>i</a:t>
            </a:r>
            <a:r>
              <a:rPr lang="ru-RU" sz="1400" dirty="0" smtClean="0"/>
              <a:t>л</a:t>
            </a:r>
            <a:r>
              <a:rPr lang="en-US" sz="1400" dirty="0" err="1" smtClean="0"/>
              <a:t>i</a:t>
            </a:r>
            <a:r>
              <a:rPr lang="en-US" sz="1400" dirty="0" smtClean="0"/>
              <a:t> - </a:t>
            </a:r>
            <a:r>
              <a:rPr lang="ru-RU" sz="1400" dirty="0" err="1" smtClean="0"/>
              <a:t>қазақ </a:t>
            </a:r>
            <a:r>
              <a:rPr lang="ru-RU" sz="1400" dirty="0" smtClean="0"/>
              <a:t>т</a:t>
            </a:r>
            <a:r>
              <a:rPr lang="en-US" sz="1400" dirty="0" err="1" smtClean="0"/>
              <a:t>i</a:t>
            </a:r>
            <a:r>
              <a:rPr lang="ru-RU" sz="1400" dirty="0" smtClean="0"/>
              <a:t>л</a:t>
            </a:r>
            <a:r>
              <a:rPr lang="en-US" sz="1400" dirty="0" err="1" smtClean="0"/>
              <a:t>i</a:t>
            </a:r>
            <a:r>
              <a:rPr lang="en-US" sz="1400" dirty="0" smtClean="0"/>
              <a:t>. </a:t>
            </a:r>
          </a:p>
          <a:p>
            <a:pPr>
              <a:buNone/>
            </a:pPr>
            <a:r>
              <a:rPr lang="ru-RU" sz="1400" dirty="0" err="1" smtClean="0"/>
              <a:t>Мемлекетт</a:t>
            </a:r>
            <a:r>
              <a:rPr lang="en-US" sz="1400" dirty="0" err="1" smtClean="0"/>
              <a:t>i</a:t>
            </a:r>
            <a:r>
              <a:rPr lang="ru-RU" sz="1400" dirty="0" smtClean="0"/>
              <a:t>к т</a:t>
            </a:r>
            <a:r>
              <a:rPr lang="en-US" sz="1400" dirty="0" err="1" smtClean="0"/>
              <a:t>i</a:t>
            </a:r>
            <a:r>
              <a:rPr lang="ru-RU" sz="1400" dirty="0" smtClean="0"/>
              <a:t>л - </a:t>
            </a:r>
            <a:r>
              <a:rPr lang="ru-RU" sz="1400" dirty="0" err="1" smtClean="0"/>
              <a:t>мемлекетт</a:t>
            </a:r>
            <a:r>
              <a:rPr lang="en-US" sz="1400" dirty="0" err="1" smtClean="0"/>
              <a:t>i</a:t>
            </a:r>
            <a:r>
              <a:rPr lang="ru-RU" sz="1400" dirty="0" err="1" smtClean="0"/>
              <a:t>ң бүк</a:t>
            </a:r>
            <a:r>
              <a:rPr lang="en-US" sz="1400" dirty="0" err="1" smtClean="0"/>
              <a:t>i</a:t>
            </a:r>
            <a:r>
              <a:rPr lang="ru-RU" sz="1400" dirty="0" smtClean="0"/>
              <a:t>л </a:t>
            </a:r>
            <a:r>
              <a:rPr lang="ru-RU" sz="1400" dirty="0" err="1" smtClean="0"/>
              <a:t>аумағында қоғамдық қатынастардың барлық саласында</a:t>
            </a:r>
            <a:r>
              <a:rPr lang="ru-RU" sz="1400" dirty="0" smtClean="0"/>
              <a:t> </a:t>
            </a:r>
            <a:r>
              <a:rPr lang="ru-RU" sz="1400" dirty="0" err="1" smtClean="0"/>
              <a:t>қолданылатын мемлекетт</a:t>
            </a:r>
            <a:r>
              <a:rPr lang="en-US" sz="1400" dirty="0" err="1" smtClean="0"/>
              <a:t>i</a:t>
            </a:r>
            <a:r>
              <a:rPr lang="ru-RU" sz="1400" dirty="0" smtClean="0"/>
              <a:t>к </a:t>
            </a:r>
            <a:r>
              <a:rPr lang="ru-RU" sz="1400" dirty="0" err="1" smtClean="0"/>
              <a:t>басқару</a:t>
            </a:r>
            <a:r>
              <a:rPr lang="ru-RU" sz="1400" dirty="0" smtClean="0"/>
              <a:t>, </a:t>
            </a:r>
            <a:r>
              <a:rPr lang="ru-RU" sz="1400" dirty="0" err="1" smtClean="0"/>
              <a:t>заң шығару</a:t>
            </a:r>
            <a:r>
              <a:rPr lang="ru-RU" sz="1400" dirty="0" smtClean="0"/>
              <a:t>, сот </a:t>
            </a:r>
            <a:r>
              <a:rPr lang="en-US" sz="1400" dirty="0" err="1" smtClean="0"/>
              <a:t>i</a:t>
            </a:r>
            <a:r>
              <a:rPr lang="ru-RU" sz="1400" dirty="0" smtClean="0"/>
              <a:t>с</a:t>
            </a:r>
            <a:r>
              <a:rPr lang="en-US" sz="1400" dirty="0" err="1" smtClean="0"/>
              <a:t>i</a:t>
            </a:r>
            <a:r>
              <a:rPr lang="ru-RU" sz="1400" dirty="0" err="1" smtClean="0"/>
              <a:t>н</a:t>
            </a:r>
            <a:r>
              <a:rPr lang="ru-RU" sz="1400" dirty="0" smtClean="0"/>
              <a:t> </a:t>
            </a:r>
            <a:r>
              <a:rPr lang="ru-RU" sz="1400" dirty="0" err="1" smtClean="0"/>
              <a:t>жүрг</a:t>
            </a:r>
            <a:r>
              <a:rPr lang="en-US" sz="1400" dirty="0" err="1" smtClean="0"/>
              <a:t>i</a:t>
            </a:r>
            <a:r>
              <a:rPr lang="ru-RU" sz="1400" dirty="0" err="1" smtClean="0"/>
              <a:t>зу</a:t>
            </a:r>
            <a:r>
              <a:rPr lang="ru-RU" sz="1400" dirty="0" smtClean="0"/>
              <a:t> </a:t>
            </a:r>
            <a:r>
              <a:rPr lang="ru-RU" sz="1400" dirty="0" err="1" smtClean="0"/>
              <a:t>және</a:t>
            </a:r>
            <a:r>
              <a:rPr lang="ru-RU" sz="1400" dirty="0" smtClean="0"/>
              <a:t> </a:t>
            </a:r>
            <a:r>
              <a:rPr lang="en-US" sz="1400" dirty="0" err="1" smtClean="0"/>
              <a:t>i</a:t>
            </a:r>
            <a:r>
              <a:rPr lang="ru-RU" sz="1400" dirty="0" smtClean="0"/>
              <a:t>с </a:t>
            </a:r>
            <a:r>
              <a:rPr lang="ru-RU" sz="1400" dirty="0" err="1" smtClean="0"/>
              <a:t>қағаздарын жүрг</a:t>
            </a:r>
            <a:r>
              <a:rPr lang="en-US" sz="1400" dirty="0" err="1" smtClean="0"/>
              <a:t>i</a:t>
            </a:r>
            <a:r>
              <a:rPr lang="ru-RU" sz="1400" dirty="0" err="1" smtClean="0"/>
              <a:t>зу</a:t>
            </a:r>
            <a:r>
              <a:rPr lang="ru-RU" sz="1400" dirty="0" smtClean="0"/>
              <a:t> т</a:t>
            </a:r>
            <a:r>
              <a:rPr lang="en-US" sz="1400" dirty="0" err="1" smtClean="0"/>
              <a:t>i</a:t>
            </a:r>
            <a:r>
              <a:rPr lang="ru-RU" sz="1400" dirty="0" smtClean="0"/>
              <a:t>л</a:t>
            </a:r>
            <a:r>
              <a:rPr lang="en-US" sz="1400" dirty="0" err="1" smtClean="0"/>
              <a:t>i</a:t>
            </a:r>
            <a:r>
              <a:rPr lang="en-US" sz="1400" dirty="0" smtClean="0"/>
              <a:t>. </a:t>
            </a:r>
          </a:p>
          <a:p>
            <a:pPr>
              <a:buNone/>
            </a:pPr>
            <a:r>
              <a:rPr lang="ru-RU" sz="1400" dirty="0" err="1" smtClean="0"/>
              <a:t>Қазақстан халқын топтастырудың </a:t>
            </a:r>
            <a:r>
              <a:rPr lang="ru-RU" sz="1400" dirty="0" smtClean="0"/>
              <a:t>аса </a:t>
            </a:r>
            <a:r>
              <a:rPr lang="ru-RU" sz="1400" dirty="0" err="1" smtClean="0"/>
              <a:t>маңызды </a:t>
            </a:r>
            <a:r>
              <a:rPr lang="ru-RU" sz="1400" dirty="0" smtClean="0"/>
              <a:t>факторы </a:t>
            </a:r>
            <a:r>
              <a:rPr lang="ru-RU" sz="1400" dirty="0" err="1" smtClean="0"/>
              <a:t>болып</a:t>
            </a:r>
            <a:r>
              <a:rPr lang="ru-RU" sz="1400" dirty="0" smtClean="0"/>
              <a:t> </a:t>
            </a:r>
            <a:r>
              <a:rPr lang="ru-RU" sz="1400" dirty="0" err="1" smtClean="0"/>
              <a:t>табылатын</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a:t>
            </a:r>
            <a:r>
              <a:rPr lang="en-US" sz="1400" dirty="0" err="1" smtClean="0"/>
              <a:t>i</a:t>
            </a:r>
            <a:r>
              <a:rPr lang="en-US" sz="1400" dirty="0" smtClean="0"/>
              <a:t> </a:t>
            </a:r>
            <a:r>
              <a:rPr lang="ru-RU" sz="1400" dirty="0" err="1" smtClean="0"/>
              <a:t>меңгеру </a:t>
            </a:r>
            <a:r>
              <a:rPr lang="ru-RU" sz="1400" dirty="0" smtClean="0"/>
              <a:t>- </a:t>
            </a:r>
            <a:r>
              <a:rPr lang="ru-RU" sz="1400" dirty="0" err="1" smtClean="0"/>
              <a:t>Қазақстан Республикасының әрб</a:t>
            </a:r>
            <a:r>
              <a:rPr lang="en-US" sz="1400" dirty="0" err="1" smtClean="0"/>
              <a:t>i</a:t>
            </a:r>
            <a:r>
              <a:rPr lang="ru-RU" sz="1400" dirty="0" err="1" smtClean="0"/>
              <a:t>р</a:t>
            </a:r>
            <a:r>
              <a:rPr lang="ru-RU" sz="1400" dirty="0" smtClean="0"/>
              <a:t> </a:t>
            </a:r>
            <a:r>
              <a:rPr lang="ru-RU" sz="1400" dirty="0" err="1" smtClean="0"/>
              <a:t>азаматының парызы</a:t>
            </a:r>
            <a:r>
              <a:rPr lang="ru-RU" sz="1400" dirty="0" smtClean="0"/>
              <a:t>. </a:t>
            </a:r>
          </a:p>
          <a:p>
            <a:pPr>
              <a:buNone/>
            </a:pPr>
            <a:r>
              <a:rPr lang="ru-RU" sz="1400" dirty="0" err="1" smtClean="0"/>
              <a:t>Үк</a:t>
            </a:r>
            <a:r>
              <a:rPr lang="en-US" sz="1400" dirty="0" err="1" smtClean="0"/>
              <a:t>i</a:t>
            </a:r>
            <a:r>
              <a:rPr lang="ru-RU" sz="1400" dirty="0" smtClean="0"/>
              <a:t>мет, </a:t>
            </a:r>
            <a:r>
              <a:rPr lang="ru-RU" sz="1400" dirty="0" err="1" smtClean="0"/>
              <a:t>өзге </a:t>
            </a:r>
            <a:r>
              <a:rPr lang="ru-RU" sz="1400" dirty="0" smtClean="0"/>
              <a:t>де </a:t>
            </a:r>
            <a:r>
              <a:rPr lang="ru-RU" sz="1400" dirty="0" err="1" smtClean="0"/>
              <a:t>мемлекетт</a:t>
            </a:r>
            <a:r>
              <a:rPr lang="en-US" sz="1400" dirty="0" err="1" smtClean="0"/>
              <a:t>i</a:t>
            </a:r>
            <a:r>
              <a:rPr lang="ru-RU" sz="1400" dirty="0" smtClean="0"/>
              <a:t>к, </a:t>
            </a:r>
            <a:r>
              <a:rPr lang="ru-RU" sz="1400" dirty="0" err="1" smtClean="0"/>
              <a:t>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өк</a:t>
            </a:r>
            <a:r>
              <a:rPr lang="en-US" sz="1400" dirty="0" err="1" smtClean="0"/>
              <a:t>i</a:t>
            </a:r>
            <a:r>
              <a:rPr lang="ru-RU" sz="1400" dirty="0" err="1" smtClean="0"/>
              <a:t>лд</a:t>
            </a:r>
            <a:r>
              <a:rPr lang="en-US" sz="1400" dirty="0" err="1" smtClean="0"/>
              <a:t>i</a:t>
            </a:r>
            <a:r>
              <a:rPr lang="en-US" sz="1400" dirty="0" smtClean="0"/>
              <a:t> </a:t>
            </a:r>
            <a:r>
              <a:rPr lang="ru-RU" sz="1400" dirty="0" err="1" smtClean="0"/>
              <a:t>және атқарушы органдар</a:t>
            </a:r>
            <a:r>
              <a:rPr lang="ru-RU" sz="1400" dirty="0" smtClean="0"/>
              <a:t>: </a:t>
            </a:r>
            <a:r>
              <a:rPr lang="ru-RU" sz="1400" dirty="0" err="1" smtClean="0"/>
              <a:t>Қазақстан Республикасында</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a:t>
            </a:r>
            <a:r>
              <a:rPr lang="en-US" sz="1400" dirty="0" err="1" smtClean="0"/>
              <a:t>i</a:t>
            </a:r>
            <a:r>
              <a:rPr lang="en-US" sz="1400" dirty="0" smtClean="0"/>
              <a:t> </a:t>
            </a:r>
            <a:r>
              <a:rPr lang="ru-RU" sz="1400" dirty="0" err="1" smtClean="0"/>
              <a:t>барынша</a:t>
            </a:r>
            <a:r>
              <a:rPr lang="ru-RU" sz="1400" dirty="0" smtClean="0"/>
              <a:t> </a:t>
            </a:r>
            <a:r>
              <a:rPr lang="ru-RU" sz="1400" dirty="0" err="1" smtClean="0"/>
              <a:t>дамытуға, оның халықаралық бедел</a:t>
            </a:r>
            <a:r>
              <a:rPr lang="en-US" sz="1400" dirty="0" err="1" smtClean="0"/>
              <a:t>i</a:t>
            </a:r>
            <a:r>
              <a:rPr lang="ru-RU" sz="1400" dirty="0" err="1" smtClean="0"/>
              <a:t>н</a:t>
            </a:r>
            <a:r>
              <a:rPr lang="ru-RU" sz="1400" dirty="0" smtClean="0"/>
              <a:t> </a:t>
            </a:r>
            <a:r>
              <a:rPr lang="ru-RU" sz="1400" dirty="0" err="1" smtClean="0"/>
              <a:t>нығайтуға;</a:t>
            </a:r>
            <a:r>
              <a:rPr lang="ru-RU" sz="1400" dirty="0" smtClean="0"/>
              <a:t> </a:t>
            </a:r>
          </a:p>
          <a:p>
            <a:pPr>
              <a:buNone/>
            </a:pPr>
            <a:r>
              <a:rPr lang="ru-RU" sz="1400" dirty="0" err="1" smtClean="0"/>
              <a:t>Қазақстан Республикасының барша</a:t>
            </a:r>
            <a:r>
              <a:rPr lang="ru-RU" sz="1400" dirty="0" smtClean="0"/>
              <a:t> </a:t>
            </a:r>
            <a:r>
              <a:rPr lang="ru-RU" sz="1400" dirty="0" err="1" smtClean="0"/>
              <a:t>азаматтарының мемлекетт</a:t>
            </a:r>
            <a:r>
              <a:rPr lang="en-US" sz="1400" dirty="0" err="1" smtClean="0"/>
              <a:t>i</a:t>
            </a:r>
            <a:r>
              <a:rPr lang="ru-RU" sz="1400" dirty="0" smtClean="0"/>
              <a:t>к т</a:t>
            </a:r>
            <a:r>
              <a:rPr lang="en-US" sz="1400" dirty="0" err="1" smtClean="0"/>
              <a:t>i</a:t>
            </a:r>
            <a:r>
              <a:rPr lang="ru-RU" sz="1400" dirty="0" err="1" smtClean="0"/>
              <a:t>лд</a:t>
            </a:r>
            <a:r>
              <a:rPr lang="en-US" sz="1400" dirty="0" err="1" smtClean="0"/>
              <a:t>i</a:t>
            </a:r>
            <a:r>
              <a:rPr lang="en-US" sz="1400" dirty="0" smtClean="0"/>
              <a:t> </a:t>
            </a:r>
            <a:r>
              <a:rPr lang="ru-RU" sz="1400" dirty="0" err="1" smtClean="0"/>
              <a:t>ерк</a:t>
            </a:r>
            <a:r>
              <a:rPr lang="en-US" sz="1400" dirty="0" err="1" smtClean="0"/>
              <a:t>i</a:t>
            </a:r>
            <a:r>
              <a:rPr lang="ru-RU" sz="1400" dirty="0" err="1" smtClean="0"/>
              <a:t>н</a:t>
            </a:r>
            <a:r>
              <a:rPr lang="ru-RU" sz="1400" dirty="0" smtClean="0"/>
              <a:t> </a:t>
            </a:r>
            <a:r>
              <a:rPr lang="ru-RU" sz="1400" dirty="0" err="1" smtClean="0"/>
              <a:t>және </a:t>
            </a:r>
            <a:r>
              <a:rPr lang="ru-RU" sz="1400" dirty="0" smtClean="0"/>
              <a:t>тег</a:t>
            </a:r>
            <a:r>
              <a:rPr lang="en-US" sz="1400" dirty="0" err="1" smtClean="0"/>
              <a:t>i</a:t>
            </a:r>
            <a:r>
              <a:rPr lang="ru-RU" sz="1400" dirty="0" err="1" smtClean="0"/>
              <a:t>н</a:t>
            </a:r>
            <a:r>
              <a:rPr lang="ru-RU" sz="1400" dirty="0" smtClean="0"/>
              <a:t> </a:t>
            </a:r>
            <a:r>
              <a:rPr lang="ru-RU" sz="1400" dirty="0" err="1" smtClean="0"/>
              <a:t>меңгеру</a:t>
            </a:r>
            <a:r>
              <a:rPr lang="en-US" sz="1400" dirty="0" err="1" smtClean="0"/>
              <a:t>i</a:t>
            </a:r>
            <a:r>
              <a:rPr lang="ru-RU" sz="1400" dirty="0" smtClean="0"/>
              <a:t>не </a:t>
            </a:r>
            <a:r>
              <a:rPr lang="ru-RU" sz="1400" dirty="0" err="1" smtClean="0"/>
              <a:t>қажетт</a:t>
            </a:r>
            <a:r>
              <a:rPr lang="en-US" sz="1400" dirty="0" err="1" smtClean="0"/>
              <a:t>i</a:t>
            </a:r>
            <a:r>
              <a:rPr lang="en-US" sz="1400" dirty="0" smtClean="0"/>
              <a:t> </a:t>
            </a:r>
            <a:r>
              <a:rPr lang="ru-RU" sz="1400" dirty="0" err="1" smtClean="0"/>
              <a:t>барлық ұйымдастырушылық, материалдық-техникалық жағдайларды жасауға;</a:t>
            </a:r>
            <a:r>
              <a:rPr lang="ru-RU" sz="1400" dirty="0" smtClean="0"/>
              <a:t> </a:t>
            </a:r>
          </a:p>
          <a:p>
            <a:pPr>
              <a:buNone/>
            </a:pPr>
            <a:r>
              <a:rPr lang="ru-RU" sz="1400" dirty="0" err="1" smtClean="0"/>
              <a:t>қазақ диаспорасына</a:t>
            </a:r>
            <a:r>
              <a:rPr lang="ru-RU" sz="1400" dirty="0" smtClean="0"/>
              <a:t> </a:t>
            </a:r>
            <a:r>
              <a:rPr lang="ru-RU" sz="1400" dirty="0" err="1" smtClean="0"/>
              <a:t>ана</a:t>
            </a:r>
            <a:r>
              <a:rPr lang="ru-RU" sz="1400" dirty="0" smtClean="0"/>
              <a:t> т</a:t>
            </a:r>
            <a:r>
              <a:rPr lang="en-US" sz="1400" dirty="0" err="1" smtClean="0"/>
              <a:t>i</a:t>
            </a:r>
            <a:r>
              <a:rPr lang="ru-RU" sz="1400" dirty="0" smtClean="0"/>
              <a:t>л</a:t>
            </a:r>
            <a:r>
              <a:rPr lang="en-US" sz="1400" dirty="0" err="1" smtClean="0"/>
              <a:t>i</a:t>
            </a:r>
            <a:r>
              <a:rPr lang="ru-RU" sz="1400" dirty="0" err="1" smtClean="0"/>
              <a:t>н</a:t>
            </a:r>
            <a:r>
              <a:rPr lang="ru-RU" sz="1400" dirty="0" smtClean="0"/>
              <a:t> </a:t>
            </a:r>
            <a:r>
              <a:rPr lang="ru-RU" sz="1400" dirty="0" err="1" smtClean="0"/>
              <a:t>сақтауы және дамытуы</a:t>
            </a:r>
            <a:r>
              <a:rPr lang="ru-RU" sz="1400" dirty="0" smtClean="0"/>
              <a:t> </a:t>
            </a:r>
            <a:r>
              <a:rPr lang="ru-RU" sz="1400" dirty="0" err="1" smtClean="0"/>
              <a:t>үш</a:t>
            </a:r>
            <a:r>
              <a:rPr lang="en-US" sz="1400" dirty="0" err="1" smtClean="0"/>
              <a:t>i</a:t>
            </a:r>
            <a:r>
              <a:rPr lang="ru-RU" sz="1400" dirty="0" err="1" smtClean="0"/>
              <a:t>н</a:t>
            </a:r>
            <a:r>
              <a:rPr lang="ru-RU" sz="1400" dirty="0" smtClean="0"/>
              <a:t> </a:t>
            </a:r>
            <a:r>
              <a:rPr lang="ru-RU" sz="1400" dirty="0" err="1" smtClean="0"/>
              <a:t>көмек көрсетуге </a:t>
            </a:r>
            <a:r>
              <a:rPr lang="ru-RU" sz="1400" dirty="0" smtClean="0"/>
              <a:t>м</a:t>
            </a:r>
            <a:r>
              <a:rPr lang="en-US" sz="1400" dirty="0" err="1" smtClean="0"/>
              <a:t>i</a:t>
            </a:r>
            <a:r>
              <a:rPr lang="ru-RU" sz="1400" dirty="0" err="1" smtClean="0"/>
              <a:t>ндетт</a:t>
            </a:r>
            <a:r>
              <a:rPr lang="en-US" sz="1400" dirty="0" err="1" smtClean="0"/>
              <a:t>i</a:t>
            </a:r>
            <a:r>
              <a:rPr lang="en-US" sz="1400" dirty="0" smtClean="0"/>
              <a:t>.</a:t>
            </a:r>
            <a:endParaRPr lang="ru-RU"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Autofit/>
          </a:bodyPr>
          <a:lstStyle/>
          <a:p>
            <a:pPr>
              <a:buNone/>
            </a:pPr>
            <a:r>
              <a:rPr lang="ru-RU" sz="1600" b="1" dirty="0" smtClean="0"/>
              <a:t>5-бап</a:t>
            </a:r>
            <a:r>
              <a:rPr lang="ru-RU" sz="1600" dirty="0" smtClean="0"/>
              <a:t>. </a:t>
            </a:r>
            <a:r>
              <a:rPr lang="ru-RU" sz="1600" dirty="0" err="1" smtClean="0"/>
              <a:t>Орыс</a:t>
            </a:r>
            <a:r>
              <a:rPr lang="ru-RU" sz="1600" dirty="0" smtClean="0"/>
              <a:t> т</a:t>
            </a:r>
            <a:r>
              <a:rPr lang="en-US" sz="1600" dirty="0" err="1" smtClean="0"/>
              <a:t>i</a:t>
            </a:r>
            <a:r>
              <a:rPr lang="ru-RU" sz="1600" dirty="0" smtClean="0"/>
              <a:t>л</a:t>
            </a:r>
            <a:r>
              <a:rPr lang="en-US" sz="1600" dirty="0" err="1" smtClean="0"/>
              <a:t>i</a:t>
            </a:r>
            <a:r>
              <a:rPr lang="ru-RU" sz="1600" dirty="0" err="1" smtClean="0"/>
              <a:t>н</a:t>
            </a:r>
            <a:r>
              <a:rPr lang="ru-RU" sz="1600" dirty="0" smtClean="0"/>
              <a:t> </a:t>
            </a:r>
            <a:r>
              <a:rPr lang="ru-RU" sz="1600" dirty="0" err="1" smtClean="0"/>
              <a:t>қолдану</a:t>
            </a:r>
            <a:r>
              <a:rPr lang="ru-RU" sz="1600" dirty="0" smtClean="0"/>
              <a:t> </a:t>
            </a:r>
          </a:p>
          <a:p>
            <a:pPr>
              <a:buNone/>
            </a:pPr>
            <a:r>
              <a:rPr lang="ru-RU" sz="1600" dirty="0" smtClean="0"/>
              <a:t>     </a:t>
            </a:r>
            <a:r>
              <a:rPr lang="ru-RU" sz="1600" dirty="0" err="1" smtClean="0"/>
              <a:t>Мемлекетт</a:t>
            </a:r>
            <a:r>
              <a:rPr lang="en-US" sz="1600" dirty="0" err="1" smtClean="0"/>
              <a:t>i</a:t>
            </a:r>
            <a:r>
              <a:rPr lang="ru-RU" sz="1600" dirty="0" smtClean="0"/>
              <a:t>к </a:t>
            </a:r>
            <a:r>
              <a:rPr lang="ru-RU" sz="1600" dirty="0" err="1" smtClean="0"/>
              <a:t>ұйымдарда және жерг</a:t>
            </a:r>
            <a:r>
              <a:rPr lang="en-US" sz="1600" dirty="0" err="1" smtClean="0"/>
              <a:t>i</a:t>
            </a:r>
            <a:r>
              <a:rPr lang="ru-RU" sz="1600" dirty="0" smtClean="0"/>
              <a:t>л</a:t>
            </a:r>
            <a:r>
              <a:rPr lang="en-US" sz="1600" dirty="0" err="1" smtClean="0"/>
              <a:t>i</a:t>
            </a:r>
            <a:r>
              <a:rPr lang="ru-RU" sz="1600" dirty="0" smtClean="0"/>
              <a:t>кт</a:t>
            </a:r>
            <a:r>
              <a:rPr lang="en-US" sz="1600" dirty="0" err="1" smtClean="0"/>
              <a:t>i</a:t>
            </a:r>
            <a:r>
              <a:rPr lang="en-US" sz="1600" dirty="0" smtClean="0"/>
              <a:t> </a:t>
            </a:r>
            <a:r>
              <a:rPr lang="ru-RU" sz="1600" dirty="0" err="1" smtClean="0"/>
              <a:t>өз</a:t>
            </a:r>
            <a:r>
              <a:rPr lang="en-US" sz="1600" dirty="0" err="1" smtClean="0"/>
              <a:t>i</a:t>
            </a:r>
            <a:r>
              <a:rPr lang="ru-RU" sz="1600" dirty="0" err="1" smtClean="0"/>
              <a:t>н-өз</a:t>
            </a:r>
            <a:r>
              <a:rPr lang="en-US" sz="1600" dirty="0" err="1" smtClean="0"/>
              <a:t>i</a:t>
            </a:r>
            <a:r>
              <a:rPr lang="en-US" sz="1600" dirty="0" smtClean="0"/>
              <a:t> </a:t>
            </a:r>
            <a:r>
              <a:rPr lang="ru-RU" sz="1600" dirty="0" err="1" smtClean="0"/>
              <a:t>басқару органдарында</a:t>
            </a:r>
            <a:r>
              <a:rPr lang="ru-RU" sz="1600" dirty="0" smtClean="0"/>
              <a:t> </a:t>
            </a:r>
            <a:r>
              <a:rPr lang="ru-RU" sz="1600" dirty="0" err="1" smtClean="0"/>
              <a:t>орыс</a:t>
            </a:r>
            <a:r>
              <a:rPr lang="ru-RU" sz="1600" dirty="0" smtClean="0"/>
              <a:t> т</a:t>
            </a:r>
            <a:r>
              <a:rPr lang="en-US" sz="1600" dirty="0" err="1" smtClean="0"/>
              <a:t>i</a:t>
            </a:r>
            <a:r>
              <a:rPr lang="ru-RU" sz="1600" dirty="0" smtClean="0"/>
              <a:t>л</a:t>
            </a:r>
            <a:r>
              <a:rPr lang="en-US" sz="1600" dirty="0" err="1" smtClean="0"/>
              <a:t>i</a:t>
            </a:r>
            <a:r>
              <a:rPr lang="en-US" sz="1600" dirty="0" smtClean="0"/>
              <a:t> </a:t>
            </a:r>
            <a:r>
              <a:rPr lang="ru-RU" sz="1600" dirty="0" err="1" smtClean="0"/>
              <a:t>ресми</a:t>
            </a:r>
            <a:r>
              <a:rPr lang="ru-RU" sz="1600" dirty="0" smtClean="0"/>
              <a:t> </a:t>
            </a:r>
            <a:r>
              <a:rPr lang="ru-RU" sz="1600" dirty="0" err="1" smtClean="0"/>
              <a:t>түрде қазақ </a:t>
            </a:r>
            <a:r>
              <a:rPr lang="ru-RU" sz="1600" dirty="0" smtClean="0"/>
              <a:t>т</a:t>
            </a:r>
            <a:r>
              <a:rPr lang="en-US" sz="1600" dirty="0" err="1" smtClean="0"/>
              <a:t>i</a:t>
            </a:r>
            <a:r>
              <a:rPr lang="ru-RU" sz="1600" dirty="0" smtClean="0"/>
              <a:t>л</a:t>
            </a:r>
            <a:r>
              <a:rPr lang="en-US" sz="1600" dirty="0" err="1" smtClean="0"/>
              <a:t>i</a:t>
            </a:r>
            <a:r>
              <a:rPr lang="ru-RU" sz="1600" dirty="0" smtClean="0"/>
              <a:t>мен </a:t>
            </a:r>
            <a:r>
              <a:rPr lang="ru-RU" sz="1600" dirty="0" err="1" smtClean="0"/>
              <a:t>тең қолданылады</a:t>
            </a:r>
            <a:r>
              <a:rPr lang="ru-RU" sz="1600" dirty="0" smtClean="0"/>
              <a:t>. </a:t>
            </a:r>
          </a:p>
          <a:p>
            <a:pPr>
              <a:buNone/>
            </a:pPr>
            <a:endParaRPr lang="ru-RU" sz="1600" dirty="0" smtClean="0"/>
          </a:p>
          <a:p>
            <a:pPr>
              <a:buNone/>
            </a:pPr>
            <a:r>
              <a:rPr lang="ru-RU" sz="1600" b="1" dirty="0" smtClean="0"/>
              <a:t> 6-бап. </a:t>
            </a:r>
            <a:r>
              <a:rPr lang="ru-RU" sz="1600" dirty="0" err="1" smtClean="0"/>
              <a:t>Мемлекетт</a:t>
            </a:r>
            <a:r>
              <a:rPr lang="en-US" sz="1600" dirty="0" err="1" smtClean="0"/>
              <a:t>i</a:t>
            </a:r>
            <a:r>
              <a:rPr lang="ru-RU" sz="1600" dirty="0" err="1" smtClean="0"/>
              <a:t>ң </a:t>
            </a:r>
            <a:r>
              <a:rPr lang="ru-RU" sz="1600" dirty="0" smtClean="0"/>
              <a:t>т</a:t>
            </a:r>
            <a:r>
              <a:rPr lang="en-US" sz="1600" dirty="0" err="1" smtClean="0"/>
              <a:t>i</a:t>
            </a:r>
            <a:r>
              <a:rPr lang="ru-RU" sz="1600" dirty="0" smtClean="0"/>
              <a:t>л </a:t>
            </a:r>
            <a:r>
              <a:rPr lang="ru-RU" sz="1600" dirty="0" err="1" smtClean="0"/>
              <a:t>жөн</a:t>
            </a:r>
            <a:r>
              <a:rPr lang="en-US" sz="1600" dirty="0" err="1" smtClean="0"/>
              <a:t>i</a:t>
            </a:r>
            <a:r>
              <a:rPr lang="ru-RU" sz="1600" dirty="0" err="1" smtClean="0"/>
              <a:t>ндег</a:t>
            </a:r>
            <a:r>
              <a:rPr lang="en-US" sz="1600" dirty="0" err="1" smtClean="0"/>
              <a:t>i</a:t>
            </a:r>
            <a:r>
              <a:rPr lang="en-US" sz="1600" dirty="0" smtClean="0"/>
              <a:t> </a:t>
            </a:r>
            <a:r>
              <a:rPr lang="ru-RU" sz="1600" dirty="0" err="1" smtClean="0"/>
              <a:t>қамқорлығы</a:t>
            </a:r>
            <a:r>
              <a:rPr lang="ru-RU" sz="1600" dirty="0" smtClean="0"/>
              <a:t> </a:t>
            </a:r>
          </a:p>
          <a:p>
            <a:pPr>
              <a:buNone/>
            </a:pPr>
            <a:r>
              <a:rPr lang="ru-RU" sz="1600" dirty="0" smtClean="0"/>
              <a:t>    </a:t>
            </a:r>
            <a:r>
              <a:rPr lang="ru-RU" sz="1600" dirty="0" err="1" smtClean="0"/>
              <a:t>Қазақстан Республикасының азаматының ана</a:t>
            </a:r>
            <a:r>
              <a:rPr lang="ru-RU" sz="1600" dirty="0" smtClean="0"/>
              <a:t> т</a:t>
            </a:r>
            <a:r>
              <a:rPr lang="en-US" sz="1600" dirty="0" err="1" smtClean="0"/>
              <a:t>i</a:t>
            </a:r>
            <a:r>
              <a:rPr lang="ru-RU" sz="1600" dirty="0" smtClean="0"/>
              <a:t>л</a:t>
            </a:r>
            <a:r>
              <a:rPr lang="en-US" sz="1600" dirty="0" err="1" smtClean="0"/>
              <a:t>i</a:t>
            </a:r>
            <a:r>
              <a:rPr lang="ru-RU" sz="1600" dirty="0" err="1" smtClean="0"/>
              <a:t>н</a:t>
            </a:r>
            <a:r>
              <a:rPr lang="ru-RU" sz="1600" dirty="0" smtClean="0"/>
              <a:t> </a:t>
            </a:r>
            <a:r>
              <a:rPr lang="ru-RU" sz="1600" dirty="0" err="1" smtClean="0"/>
              <a:t>қолдануына, қарым-қатынас, тәрбие, оқу және шығармашылық </a:t>
            </a:r>
            <a:r>
              <a:rPr lang="ru-RU" sz="1600" dirty="0" smtClean="0"/>
              <a:t>т</a:t>
            </a:r>
            <a:r>
              <a:rPr lang="en-US" sz="1600" dirty="0" err="1" smtClean="0"/>
              <a:t>i</a:t>
            </a:r>
            <a:r>
              <a:rPr lang="ru-RU" sz="1600" dirty="0" smtClean="0"/>
              <a:t>л</a:t>
            </a:r>
            <a:r>
              <a:rPr lang="en-US" sz="1600" dirty="0" err="1" smtClean="0"/>
              <a:t>i</a:t>
            </a:r>
            <a:r>
              <a:rPr lang="ru-RU" sz="1600" dirty="0" err="1" smtClean="0"/>
              <a:t>н</a:t>
            </a:r>
            <a:r>
              <a:rPr lang="ru-RU" sz="1600" dirty="0" smtClean="0"/>
              <a:t> </a:t>
            </a:r>
            <a:r>
              <a:rPr lang="ru-RU" sz="1600" dirty="0" err="1" smtClean="0"/>
              <a:t>ерк</a:t>
            </a:r>
            <a:r>
              <a:rPr lang="en-US" sz="1600" dirty="0" err="1" smtClean="0"/>
              <a:t>i</a:t>
            </a:r>
            <a:r>
              <a:rPr lang="ru-RU" sz="1600" dirty="0" err="1" smtClean="0"/>
              <a:t>н</a:t>
            </a:r>
            <a:r>
              <a:rPr lang="ru-RU" sz="1600" dirty="0" smtClean="0"/>
              <a:t> </a:t>
            </a:r>
            <a:r>
              <a:rPr lang="ru-RU" sz="1600" dirty="0" err="1" smtClean="0"/>
              <a:t>таңдауына құқығы </a:t>
            </a:r>
            <a:r>
              <a:rPr lang="ru-RU" sz="1600" dirty="0" smtClean="0"/>
              <a:t>бар. </a:t>
            </a:r>
          </a:p>
          <a:p>
            <a:pPr>
              <a:buNone/>
            </a:pPr>
            <a:r>
              <a:rPr lang="ru-RU" sz="1600" dirty="0" smtClean="0"/>
              <a:t> </a:t>
            </a:r>
            <a:r>
              <a:rPr lang="ru-RU" sz="1600" dirty="0" err="1" smtClean="0"/>
              <a:t>Мемлекет</a:t>
            </a:r>
            <a:r>
              <a:rPr lang="ru-RU" sz="1600" dirty="0" smtClean="0"/>
              <a:t> </a:t>
            </a:r>
            <a:r>
              <a:rPr lang="ru-RU" sz="1600" dirty="0" err="1" smtClean="0"/>
              <a:t>Қазақстан халқының </a:t>
            </a:r>
            <a:r>
              <a:rPr lang="ru-RU" sz="1600" dirty="0" smtClean="0"/>
              <a:t>т</a:t>
            </a:r>
            <a:r>
              <a:rPr lang="en-US" sz="1600" dirty="0" err="1" smtClean="0"/>
              <a:t>i</a:t>
            </a:r>
            <a:r>
              <a:rPr lang="ru-RU" sz="1600" dirty="0" err="1" smtClean="0"/>
              <a:t>лдер</a:t>
            </a:r>
            <a:r>
              <a:rPr lang="en-US" sz="1600" dirty="0" err="1" smtClean="0"/>
              <a:t>i</a:t>
            </a:r>
            <a:r>
              <a:rPr lang="ru-RU" sz="1600" dirty="0" err="1" smtClean="0"/>
              <a:t>н</a:t>
            </a:r>
            <a:r>
              <a:rPr lang="ru-RU" sz="1600" dirty="0" smtClean="0"/>
              <a:t> </a:t>
            </a:r>
            <a:r>
              <a:rPr lang="ru-RU" sz="1600" dirty="0" err="1" smtClean="0"/>
              <a:t>оқып-үйрену </a:t>
            </a:r>
            <a:r>
              <a:rPr lang="ru-RU" sz="1600" dirty="0" smtClean="0"/>
              <a:t>мен </a:t>
            </a:r>
            <a:r>
              <a:rPr lang="ru-RU" sz="1600" dirty="0" err="1" smtClean="0"/>
              <a:t>дамыту</a:t>
            </a:r>
            <a:r>
              <a:rPr lang="ru-RU" sz="1600" dirty="0" smtClean="0"/>
              <a:t> </a:t>
            </a:r>
            <a:r>
              <a:rPr lang="ru-RU" sz="1600" dirty="0" err="1" smtClean="0"/>
              <a:t>үш</a:t>
            </a:r>
            <a:r>
              <a:rPr lang="en-US" sz="1600" dirty="0" err="1" smtClean="0"/>
              <a:t>i</a:t>
            </a:r>
            <a:r>
              <a:rPr lang="ru-RU" sz="1600" dirty="0" err="1" smtClean="0"/>
              <a:t>н</a:t>
            </a:r>
            <a:r>
              <a:rPr lang="ru-RU" sz="1600" dirty="0" smtClean="0"/>
              <a:t> </a:t>
            </a:r>
            <a:r>
              <a:rPr lang="ru-RU" sz="1600" dirty="0" err="1" smtClean="0"/>
              <a:t>жағдай туғызу жөн</a:t>
            </a:r>
            <a:r>
              <a:rPr lang="en-US" sz="1600" dirty="0" err="1" smtClean="0"/>
              <a:t>i</a:t>
            </a:r>
            <a:r>
              <a:rPr lang="ru-RU" sz="1600" dirty="0" err="1" smtClean="0"/>
              <a:t>нде</a:t>
            </a:r>
            <a:r>
              <a:rPr lang="ru-RU" sz="1600" dirty="0" smtClean="0"/>
              <a:t> </a:t>
            </a:r>
            <a:r>
              <a:rPr lang="ru-RU" sz="1600" dirty="0" err="1" smtClean="0"/>
              <a:t>қамқорлық жасайды</a:t>
            </a:r>
            <a:r>
              <a:rPr lang="ru-RU" sz="1600" dirty="0" smtClean="0"/>
              <a:t>. </a:t>
            </a:r>
          </a:p>
          <a:p>
            <a:pPr>
              <a:buNone/>
            </a:pPr>
            <a:r>
              <a:rPr lang="ru-RU" sz="1600" dirty="0" smtClean="0"/>
              <a:t> </a:t>
            </a:r>
            <a:r>
              <a:rPr lang="ru-RU" sz="1600" dirty="0" err="1" smtClean="0"/>
              <a:t>Ұлттық топтар</a:t>
            </a:r>
            <a:r>
              <a:rPr lang="ru-RU" sz="1600" dirty="0" smtClean="0"/>
              <a:t> </a:t>
            </a:r>
            <a:r>
              <a:rPr lang="ru-RU" sz="1600" dirty="0" err="1" smtClean="0"/>
              <a:t>жинақты тұратын жерлерде</a:t>
            </a:r>
            <a:r>
              <a:rPr lang="ru-RU" sz="1600" dirty="0" smtClean="0"/>
              <a:t> </a:t>
            </a:r>
            <a:r>
              <a:rPr lang="en-US" sz="1600" dirty="0" err="1" smtClean="0"/>
              <a:t>i</a:t>
            </a:r>
            <a:r>
              <a:rPr lang="ru-RU" sz="1600" dirty="0" err="1" smtClean="0"/>
              <a:t>с-шаралар</a:t>
            </a:r>
            <a:r>
              <a:rPr lang="ru-RU" sz="1600" dirty="0" smtClean="0"/>
              <a:t> </a:t>
            </a:r>
            <a:r>
              <a:rPr lang="ru-RU" sz="1600" dirty="0" err="1" smtClean="0"/>
              <a:t>өтк</a:t>
            </a:r>
            <a:r>
              <a:rPr lang="en-US" sz="1600" dirty="0" err="1" smtClean="0"/>
              <a:t>i</a:t>
            </a:r>
            <a:r>
              <a:rPr lang="ru-RU" sz="1600" dirty="0" err="1" smtClean="0"/>
              <a:t>з</a:t>
            </a:r>
            <a:r>
              <a:rPr lang="en-US" sz="1600" dirty="0" err="1" smtClean="0"/>
              <a:t>i</a:t>
            </a:r>
            <a:r>
              <a:rPr lang="ru-RU" sz="1600" dirty="0" err="1" smtClean="0"/>
              <a:t>лген</a:t>
            </a:r>
            <a:r>
              <a:rPr lang="ru-RU" sz="1600" dirty="0" smtClean="0"/>
              <a:t> </a:t>
            </a:r>
            <a:r>
              <a:rPr lang="ru-RU" sz="1600" dirty="0" err="1" smtClean="0"/>
              <a:t>кезде</a:t>
            </a:r>
            <a:r>
              <a:rPr lang="ru-RU" sz="1600" dirty="0" smtClean="0"/>
              <a:t> </a:t>
            </a:r>
            <a:r>
              <a:rPr lang="ru-RU" sz="1600" dirty="0" err="1" smtClean="0"/>
              <a:t>олардың </a:t>
            </a:r>
            <a:r>
              <a:rPr lang="ru-RU" sz="1600" dirty="0" smtClean="0"/>
              <a:t>т</a:t>
            </a:r>
            <a:r>
              <a:rPr lang="en-US" sz="1600" dirty="0" err="1" smtClean="0"/>
              <a:t>i</a:t>
            </a:r>
            <a:r>
              <a:rPr lang="ru-RU" sz="1600" dirty="0" err="1" smtClean="0"/>
              <a:t>лдер</a:t>
            </a:r>
            <a:r>
              <a:rPr lang="en-US" sz="1600" dirty="0" err="1" smtClean="0"/>
              <a:t>i</a:t>
            </a:r>
            <a:r>
              <a:rPr lang="en-US" sz="1600" dirty="0" smtClean="0"/>
              <a:t> </a:t>
            </a:r>
            <a:r>
              <a:rPr lang="ru-RU" sz="1600" dirty="0" err="1" smtClean="0"/>
              <a:t>пайдаланылуы</a:t>
            </a:r>
            <a:r>
              <a:rPr lang="ru-RU" sz="1600" dirty="0" smtClean="0"/>
              <a:t> </a:t>
            </a:r>
            <a:r>
              <a:rPr lang="ru-RU" sz="1600" dirty="0" err="1" smtClean="0"/>
              <a:t>мүмк</a:t>
            </a:r>
            <a:r>
              <a:rPr lang="en-US" sz="1600" dirty="0" err="1" smtClean="0"/>
              <a:t>i</a:t>
            </a:r>
            <a:r>
              <a:rPr lang="ru-RU" sz="1600" dirty="0" smtClean="0"/>
              <a:t>н. </a:t>
            </a:r>
          </a:p>
          <a:p>
            <a:pPr>
              <a:buNone/>
            </a:pPr>
            <a:endParaRPr lang="ru-RU" sz="1600" dirty="0" smtClean="0"/>
          </a:p>
          <a:p>
            <a:pPr>
              <a:buNone/>
            </a:pPr>
            <a:r>
              <a:rPr lang="ru-RU" sz="1600" b="1" dirty="0" smtClean="0"/>
              <a:t>7-бап. </a:t>
            </a:r>
            <a:r>
              <a:rPr lang="ru-RU" sz="1600" dirty="0" smtClean="0"/>
              <a:t>Т</a:t>
            </a:r>
            <a:r>
              <a:rPr lang="en-US" sz="1600" dirty="0" err="1" smtClean="0"/>
              <a:t>i</a:t>
            </a:r>
            <a:r>
              <a:rPr lang="ru-RU" sz="1600" dirty="0" err="1" smtClean="0"/>
              <a:t>лдерд</a:t>
            </a:r>
            <a:r>
              <a:rPr lang="en-US" sz="1600" dirty="0" err="1" smtClean="0"/>
              <a:t>i</a:t>
            </a:r>
            <a:r>
              <a:rPr lang="ru-RU" sz="1600" dirty="0" err="1" smtClean="0"/>
              <a:t>ң қолданылуына кедерг</a:t>
            </a:r>
            <a:r>
              <a:rPr lang="en-US" sz="1600" dirty="0" err="1" smtClean="0"/>
              <a:t>i</a:t>
            </a:r>
            <a:r>
              <a:rPr lang="en-US" sz="1600" dirty="0" smtClean="0"/>
              <a:t> </a:t>
            </a:r>
            <a:r>
              <a:rPr lang="ru-RU" sz="1600" dirty="0" err="1" smtClean="0"/>
              <a:t>келт</a:t>
            </a:r>
            <a:r>
              <a:rPr lang="en-US" sz="1600" dirty="0" err="1" smtClean="0"/>
              <a:t>i</a:t>
            </a:r>
            <a:r>
              <a:rPr lang="ru-RU" sz="1600" dirty="0" smtClean="0"/>
              <a:t>руге </a:t>
            </a:r>
            <a:r>
              <a:rPr lang="ru-RU" sz="1600" dirty="0" err="1" smtClean="0"/>
              <a:t>жол</a:t>
            </a:r>
            <a:r>
              <a:rPr lang="ru-RU" sz="1600" dirty="0" smtClean="0"/>
              <a:t> </a:t>
            </a:r>
            <a:r>
              <a:rPr lang="ru-RU" sz="1600" dirty="0" err="1" smtClean="0"/>
              <a:t>бермеу</a:t>
            </a:r>
            <a:r>
              <a:rPr lang="ru-RU" sz="1600" dirty="0" smtClean="0"/>
              <a:t> </a:t>
            </a:r>
          </a:p>
          <a:p>
            <a:pPr>
              <a:buNone/>
            </a:pPr>
            <a:endParaRPr lang="ru-RU" sz="1600" dirty="0" smtClean="0"/>
          </a:p>
          <a:p>
            <a:pPr>
              <a:buNone/>
            </a:pPr>
            <a:r>
              <a:rPr lang="ru-RU" sz="1600" dirty="0" err="1" smtClean="0"/>
              <a:t>Қазақстан Республикасында</a:t>
            </a:r>
            <a:r>
              <a:rPr lang="ru-RU" sz="1600" dirty="0" smtClean="0"/>
              <a:t> т</a:t>
            </a:r>
            <a:r>
              <a:rPr lang="en-US" sz="1600" dirty="0" err="1" smtClean="0"/>
              <a:t>i</a:t>
            </a:r>
            <a:r>
              <a:rPr lang="ru-RU" sz="1600" dirty="0" err="1" smtClean="0"/>
              <a:t>лд</a:t>
            </a:r>
            <a:r>
              <a:rPr lang="en-US" sz="1600" dirty="0" err="1" smtClean="0"/>
              <a:t>i</a:t>
            </a:r>
            <a:r>
              <a:rPr lang="ru-RU" sz="1600" dirty="0" smtClean="0"/>
              <a:t>к </a:t>
            </a:r>
            <a:r>
              <a:rPr lang="ru-RU" sz="1600" dirty="0" err="1" smtClean="0"/>
              <a:t>белг</a:t>
            </a:r>
            <a:r>
              <a:rPr lang="en-US" sz="1600" dirty="0" err="1" smtClean="0"/>
              <a:t>i</a:t>
            </a:r>
            <a:r>
              <a:rPr lang="ru-RU" sz="1600" dirty="0" smtClean="0"/>
              <a:t>с</a:t>
            </a:r>
            <a:r>
              <a:rPr lang="en-US" sz="1600" dirty="0" err="1" smtClean="0"/>
              <a:t>i</a:t>
            </a:r>
            <a:r>
              <a:rPr lang="en-US" sz="1600" dirty="0" smtClean="0"/>
              <a:t> </a:t>
            </a:r>
            <a:r>
              <a:rPr lang="ru-RU" sz="1600" dirty="0" err="1" smtClean="0"/>
              <a:t>бойынша</a:t>
            </a:r>
            <a:r>
              <a:rPr lang="ru-RU" sz="1600" dirty="0" smtClean="0"/>
              <a:t> </a:t>
            </a:r>
            <a:r>
              <a:rPr lang="ru-RU" sz="1600" dirty="0" err="1" smtClean="0"/>
              <a:t>азаматтардың құқықтарын кемс</a:t>
            </a:r>
            <a:r>
              <a:rPr lang="en-US" sz="1600" dirty="0" err="1" smtClean="0"/>
              <a:t>i</a:t>
            </a:r>
            <a:r>
              <a:rPr lang="ru-RU" sz="1600" dirty="0" err="1" smtClean="0"/>
              <a:t>туге</a:t>
            </a:r>
            <a:r>
              <a:rPr lang="ru-RU" sz="1600" dirty="0" smtClean="0"/>
              <a:t> </a:t>
            </a:r>
            <a:r>
              <a:rPr lang="ru-RU" sz="1600" dirty="0" err="1" smtClean="0"/>
              <a:t>жол</a:t>
            </a:r>
            <a:r>
              <a:rPr lang="ru-RU" sz="1600" dirty="0" smtClean="0"/>
              <a:t> </a:t>
            </a:r>
            <a:r>
              <a:rPr lang="ru-RU" sz="1600" dirty="0" err="1" smtClean="0"/>
              <a:t>бер</a:t>
            </a:r>
            <a:r>
              <a:rPr lang="en-US" sz="1600" dirty="0" err="1" smtClean="0"/>
              <a:t>i</a:t>
            </a:r>
            <a:r>
              <a:rPr lang="ru-RU" sz="1600" dirty="0" err="1" smtClean="0"/>
              <a:t>лмейд</a:t>
            </a:r>
            <a:r>
              <a:rPr lang="en-US" sz="1600" dirty="0" err="1" smtClean="0"/>
              <a:t>i</a:t>
            </a:r>
            <a:r>
              <a:rPr lang="en-US" sz="1600" dirty="0" smtClean="0"/>
              <a:t>. </a:t>
            </a:r>
          </a:p>
          <a:p>
            <a:pPr>
              <a:buNone/>
            </a:pPr>
            <a:r>
              <a:rPr lang="ru-RU" sz="1600" dirty="0" err="1" smtClean="0"/>
              <a:t>Қазақстанда мемлекетт</a:t>
            </a:r>
            <a:r>
              <a:rPr lang="en-US" sz="1600" dirty="0" err="1" smtClean="0"/>
              <a:t>i</a:t>
            </a:r>
            <a:r>
              <a:rPr lang="ru-RU" sz="1600" dirty="0" smtClean="0"/>
              <a:t>к т</a:t>
            </a:r>
            <a:r>
              <a:rPr lang="en-US" sz="1600" dirty="0" err="1" smtClean="0"/>
              <a:t>i</a:t>
            </a:r>
            <a:r>
              <a:rPr lang="ru-RU" sz="1600" dirty="0" err="1" smtClean="0"/>
              <a:t>лд</a:t>
            </a:r>
            <a:r>
              <a:rPr lang="en-US" sz="1600" dirty="0" err="1" smtClean="0"/>
              <a:t>i</a:t>
            </a:r>
            <a:r>
              <a:rPr lang="ru-RU" sz="1600" dirty="0" err="1" smtClean="0"/>
              <a:t>ң және басқа </a:t>
            </a:r>
            <a:r>
              <a:rPr lang="ru-RU" sz="1600" dirty="0" smtClean="0"/>
              <a:t>да т</a:t>
            </a:r>
            <a:r>
              <a:rPr lang="en-US" sz="1600" dirty="0" err="1" smtClean="0"/>
              <a:t>i</a:t>
            </a:r>
            <a:r>
              <a:rPr lang="ru-RU" sz="1600" dirty="0" err="1" smtClean="0"/>
              <a:t>лдерд</a:t>
            </a:r>
            <a:r>
              <a:rPr lang="en-US" sz="1600" dirty="0" err="1" smtClean="0"/>
              <a:t>i</a:t>
            </a:r>
            <a:r>
              <a:rPr lang="ru-RU" sz="1600" dirty="0" err="1" smtClean="0"/>
              <a:t>ң қолданылуына және оларды</a:t>
            </a:r>
            <a:r>
              <a:rPr lang="ru-RU" sz="1600" dirty="0" smtClean="0"/>
              <a:t> </a:t>
            </a:r>
            <a:r>
              <a:rPr lang="ru-RU" sz="1600" dirty="0" err="1" smtClean="0"/>
              <a:t>үйренуге кедерг</a:t>
            </a:r>
            <a:r>
              <a:rPr lang="en-US" sz="1600" dirty="0" err="1" smtClean="0"/>
              <a:t>i</a:t>
            </a:r>
            <a:r>
              <a:rPr lang="en-US" sz="1600" dirty="0" smtClean="0"/>
              <a:t> </a:t>
            </a:r>
            <a:r>
              <a:rPr lang="ru-RU" sz="1600" dirty="0" err="1" smtClean="0"/>
              <a:t>келт</a:t>
            </a:r>
            <a:r>
              <a:rPr lang="en-US" sz="1600" dirty="0" err="1" smtClean="0"/>
              <a:t>i</a:t>
            </a:r>
            <a:r>
              <a:rPr lang="ru-RU" sz="1600" dirty="0" err="1" smtClean="0"/>
              <a:t>рет</a:t>
            </a:r>
            <a:r>
              <a:rPr lang="en-US" sz="1600" dirty="0" err="1" smtClean="0"/>
              <a:t>i</a:t>
            </a:r>
            <a:r>
              <a:rPr lang="ru-RU" sz="1600" dirty="0" err="1" smtClean="0"/>
              <a:t>н</a:t>
            </a:r>
            <a:r>
              <a:rPr lang="ru-RU" sz="1600" dirty="0" smtClean="0"/>
              <a:t> </a:t>
            </a:r>
            <a:r>
              <a:rPr lang="ru-RU" sz="1600" dirty="0" err="1" smtClean="0"/>
              <a:t>лауазымды</a:t>
            </a:r>
            <a:r>
              <a:rPr lang="ru-RU" sz="1600" dirty="0" smtClean="0"/>
              <a:t> </a:t>
            </a:r>
            <a:r>
              <a:rPr lang="ru-RU" sz="1600" dirty="0" err="1" smtClean="0"/>
              <a:t>адамдардың</a:t>
            </a:r>
            <a:r>
              <a:rPr lang="ru-RU" sz="1600" dirty="0" smtClean="0"/>
              <a:t> </a:t>
            </a:r>
            <a:r>
              <a:rPr lang="en-US" sz="1600" dirty="0" err="1" smtClean="0"/>
              <a:t>i</a:t>
            </a:r>
            <a:r>
              <a:rPr lang="ru-RU" sz="1600" dirty="0" err="1" smtClean="0"/>
              <a:t>с-әрекеттер</a:t>
            </a:r>
            <a:r>
              <a:rPr lang="en-US" sz="1600" dirty="0" err="1" smtClean="0"/>
              <a:t>i</a:t>
            </a:r>
            <a:r>
              <a:rPr lang="en-US" sz="1600" dirty="0" smtClean="0"/>
              <a:t> </a:t>
            </a:r>
            <a:r>
              <a:rPr lang="ru-RU" sz="1600" dirty="0" err="1" smtClean="0"/>
              <a:t>Қазақстан Республикасының заңдарына сәйкес жауаптылыққа әкеп соқтырады.</a:t>
            </a:r>
            <a:endParaRPr lang="ru-RU"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fontScale="47500" lnSpcReduction="20000"/>
          </a:bodyPr>
          <a:lstStyle/>
          <a:p>
            <a:pPr>
              <a:buNone/>
            </a:pPr>
            <a:r>
              <a:rPr lang="ru-RU" sz="5900" dirty="0" smtClean="0"/>
              <a:t>2 </a:t>
            </a:r>
            <a:r>
              <a:rPr lang="ru-RU" sz="5900" dirty="0" err="1" smtClean="0"/>
              <a:t>тарау</a:t>
            </a:r>
            <a:r>
              <a:rPr lang="ru-RU" sz="5900" dirty="0" smtClean="0"/>
              <a:t>.</a:t>
            </a:r>
          </a:p>
          <a:p>
            <a:pPr>
              <a:buNone/>
            </a:pPr>
            <a:r>
              <a:rPr lang="ru-RU" sz="5900" dirty="0" smtClean="0"/>
              <a:t> </a:t>
            </a:r>
            <a:r>
              <a:rPr lang="ru-RU" dirty="0" smtClean="0"/>
              <a:t>Т</a:t>
            </a:r>
            <a:r>
              <a:rPr lang="en-US" dirty="0" err="1" smtClean="0"/>
              <a:t>i</a:t>
            </a:r>
            <a:r>
              <a:rPr lang="ru-RU" dirty="0" smtClean="0"/>
              <a:t>л - </a:t>
            </a:r>
            <a:r>
              <a:rPr lang="ru-RU" dirty="0" err="1" smtClean="0"/>
              <a:t>мемлекетт</a:t>
            </a:r>
            <a:r>
              <a:rPr lang="en-US" dirty="0" err="1" smtClean="0"/>
              <a:t>i</a:t>
            </a:r>
            <a:r>
              <a:rPr lang="ru-RU" dirty="0" smtClean="0"/>
              <a:t>к </a:t>
            </a:r>
            <a:r>
              <a:rPr lang="ru-RU" dirty="0" err="1" smtClean="0"/>
              <a:t>және мемлекетт</a:t>
            </a:r>
            <a:r>
              <a:rPr lang="en-US" dirty="0" err="1" smtClean="0"/>
              <a:t>i</a:t>
            </a:r>
            <a:r>
              <a:rPr lang="ru-RU" dirty="0" smtClean="0"/>
              <a:t>к </a:t>
            </a:r>
            <a:r>
              <a:rPr lang="ru-RU" dirty="0" err="1" smtClean="0"/>
              <a:t>емес</a:t>
            </a:r>
            <a:r>
              <a:rPr lang="ru-RU" dirty="0" smtClean="0"/>
              <a:t> </a:t>
            </a:r>
            <a:r>
              <a:rPr lang="ru-RU" dirty="0" err="1" smtClean="0"/>
              <a:t>ұйымдар </a:t>
            </a:r>
            <a:r>
              <a:rPr lang="ru-RU" dirty="0" smtClean="0"/>
              <a:t>мен </a:t>
            </a:r>
            <a:r>
              <a:rPr lang="ru-RU" dirty="0" err="1" smtClean="0"/>
              <a:t>жерг</a:t>
            </a:r>
            <a:r>
              <a:rPr lang="en-US" dirty="0" err="1" smtClean="0"/>
              <a:t>i</a:t>
            </a:r>
            <a:r>
              <a:rPr lang="ru-RU" dirty="0" smtClean="0"/>
              <a:t>л</a:t>
            </a:r>
            <a:r>
              <a:rPr lang="en-US" dirty="0" err="1" smtClean="0"/>
              <a:t>i</a:t>
            </a:r>
            <a:r>
              <a:rPr lang="ru-RU" dirty="0" smtClean="0"/>
              <a:t>кт</a:t>
            </a:r>
            <a:r>
              <a:rPr lang="en-US" dirty="0" err="1" smtClean="0"/>
              <a:t>i</a:t>
            </a:r>
            <a:r>
              <a:rPr lang="en-US" dirty="0" smtClean="0"/>
              <a:t> </a:t>
            </a:r>
            <a:r>
              <a:rPr lang="ru-RU" dirty="0" err="1" smtClean="0"/>
              <a:t>өз</a:t>
            </a:r>
            <a:r>
              <a:rPr lang="en-US" dirty="0" err="1" smtClean="0"/>
              <a:t>i</a:t>
            </a:r>
            <a:r>
              <a:rPr lang="ru-RU" dirty="0" err="1" smtClean="0"/>
              <a:t>н-өз</a:t>
            </a:r>
            <a:r>
              <a:rPr lang="en-US" dirty="0" err="1" smtClean="0"/>
              <a:t>i</a:t>
            </a:r>
            <a:r>
              <a:rPr lang="en-US" dirty="0" smtClean="0"/>
              <a:t> </a:t>
            </a:r>
            <a:r>
              <a:rPr lang="ru-RU" dirty="0" err="1" smtClean="0"/>
              <a:t>басқару органдарында</a:t>
            </a:r>
            <a:endParaRPr lang="ru-RU" dirty="0" smtClean="0"/>
          </a:p>
          <a:p>
            <a:pPr>
              <a:buNone/>
            </a:pPr>
            <a:endParaRPr lang="ru-RU" dirty="0" smtClean="0"/>
          </a:p>
          <a:p>
            <a:pPr>
              <a:buNone/>
            </a:pPr>
            <a:r>
              <a:rPr lang="ru-RU" b="1" dirty="0" smtClean="0"/>
              <a:t>8-бап</a:t>
            </a:r>
            <a:r>
              <a:rPr lang="ru-RU" dirty="0" smtClean="0"/>
              <a:t>. Т</a:t>
            </a:r>
            <a:r>
              <a:rPr lang="en-US" dirty="0" err="1" smtClean="0"/>
              <a:t>i</a:t>
            </a:r>
            <a:r>
              <a:rPr lang="ru-RU" dirty="0" err="1" smtClean="0"/>
              <a:t>лдерд</a:t>
            </a:r>
            <a:r>
              <a:rPr lang="en-US" dirty="0" err="1" smtClean="0"/>
              <a:t>i</a:t>
            </a:r>
            <a:r>
              <a:rPr lang="ru-RU" dirty="0" err="1" smtClean="0"/>
              <a:t>ң қолданылуы</a:t>
            </a:r>
            <a:r>
              <a:rPr lang="ru-RU" dirty="0" smtClean="0"/>
              <a:t> </a:t>
            </a:r>
          </a:p>
          <a:p>
            <a:pPr>
              <a:buNone/>
            </a:pPr>
            <a:endParaRPr lang="ru-RU" dirty="0" smtClean="0"/>
          </a:p>
          <a:p>
            <a:pPr>
              <a:buNone/>
            </a:pPr>
            <a:r>
              <a:rPr lang="ru-RU" dirty="0" err="1" smtClean="0"/>
              <a:t>Мемлекетт</a:t>
            </a:r>
            <a:r>
              <a:rPr lang="en-US" dirty="0" err="1" smtClean="0"/>
              <a:t>i</a:t>
            </a:r>
            <a:r>
              <a:rPr lang="ru-RU" dirty="0" smtClean="0"/>
              <a:t>к т</a:t>
            </a:r>
            <a:r>
              <a:rPr lang="en-US" dirty="0" err="1" smtClean="0"/>
              <a:t>i</a:t>
            </a:r>
            <a:r>
              <a:rPr lang="ru-RU" dirty="0" smtClean="0"/>
              <a:t>л </a:t>
            </a:r>
            <a:r>
              <a:rPr lang="ru-RU" dirty="0" err="1" smtClean="0"/>
              <a:t>Қазақстан Республикасы</a:t>
            </a:r>
            <a:r>
              <a:rPr lang="ru-RU" dirty="0" smtClean="0"/>
              <a:t> </a:t>
            </a:r>
            <a:r>
              <a:rPr lang="ru-RU" dirty="0" err="1" smtClean="0"/>
              <a:t>мемлекетт</a:t>
            </a:r>
            <a:r>
              <a:rPr lang="en-US" dirty="0" err="1" smtClean="0"/>
              <a:t>i</a:t>
            </a:r>
            <a:r>
              <a:rPr lang="ru-RU" dirty="0" smtClean="0"/>
              <a:t>к </a:t>
            </a:r>
            <a:r>
              <a:rPr lang="ru-RU" dirty="0" err="1" smtClean="0"/>
              <a:t>органдарының</a:t>
            </a:r>
            <a:r>
              <a:rPr lang="ru-RU" dirty="0" smtClean="0"/>
              <a:t>, </a:t>
            </a:r>
            <a:r>
              <a:rPr lang="ru-RU" dirty="0" err="1" smtClean="0"/>
              <a:t>ұйымдарының және жерг</a:t>
            </a:r>
            <a:r>
              <a:rPr lang="en-US" dirty="0" err="1" smtClean="0"/>
              <a:t>i</a:t>
            </a:r>
            <a:r>
              <a:rPr lang="ru-RU" dirty="0" smtClean="0"/>
              <a:t>л</a:t>
            </a:r>
            <a:r>
              <a:rPr lang="en-US" dirty="0" err="1" smtClean="0"/>
              <a:t>i</a:t>
            </a:r>
            <a:r>
              <a:rPr lang="ru-RU" dirty="0" smtClean="0"/>
              <a:t>кт</a:t>
            </a:r>
            <a:r>
              <a:rPr lang="en-US" dirty="0" err="1" smtClean="0"/>
              <a:t>i</a:t>
            </a:r>
            <a:r>
              <a:rPr lang="en-US" dirty="0" smtClean="0"/>
              <a:t> </a:t>
            </a:r>
            <a:r>
              <a:rPr lang="ru-RU" dirty="0" err="1" smtClean="0"/>
              <a:t>өз</a:t>
            </a:r>
            <a:r>
              <a:rPr lang="en-US" dirty="0" err="1" smtClean="0"/>
              <a:t>i</a:t>
            </a:r>
            <a:r>
              <a:rPr lang="ru-RU" dirty="0" err="1" smtClean="0"/>
              <a:t>н-өз</a:t>
            </a:r>
            <a:r>
              <a:rPr lang="en-US" dirty="0" err="1" smtClean="0"/>
              <a:t>i</a:t>
            </a:r>
            <a:r>
              <a:rPr lang="en-US" dirty="0" smtClean="0"/>
              <a:t> </a:t>
            </a:r>
            <a:r>
              <a:rPr lang="ru-RU" dirty="0" err="1" smtClean="0"/>
              <a:t>басқару органдарының жұмыс және</a:t>
            </a:r>
            <a:r>
              <a:rPr lang="ru-RU" dirty="0" smtClean="0"/>
              <a:t> </a:t>
            </a:r>
            <a:r>
              <a:rPr lang="en-US" dirty="0" err="1" smtClean="0"/>
              <a:t>i</a:t>
            </a:r>
            <a:r>
              <a:rPr lang="ru-RU" dirty="0" smtClean="0"/>
              <a:t>с </a:t>
            </a:r>
            <a:r>
              <a:rPr lang="ru-RU" dirty="0" err="1" smtClean="0"/>
              <a:t>қағаздарын жүрг</a:t>
            </a:r>
            <a:r>
              <a:rPr lang="en-US" dirty="0" err="1" smtClean="0"/>
              <a:t>i</a:t>
            </a:r>
            <a:r>
              <a:rPr lang="ru-RU" dirty="0" err="1" smtClean="0"/>
              <a:t>зу</a:t>
            </a:r>
            <a:r>
              <a:rPr lang="ru-RU" dirty="0" smtClean="0"/>
              <a:t> т</a:t>
            </a:r>
            <a:r>
              <a:rPr lang="en-US" dirty="0" err="1" smtClean="0"/>
              <a:t>i</a:t>
            </a:r>
            <a:r>
              <a:rPr lang="ru-RU" dirty="0" smtClean="0"/>
              <a:t>л</a:t>
            </a:r>
            <a:r>
              <a:rPr lang="en-US" dirty="0" err="1" smtClean="0"/>
              <a:t>i</a:t>
            </a:r>
            <a:r>
              <a:rPr lang="en-US" dirty="0" smtClean="0"/>
              <a:t> </a:t>
            </a:r>
            <a:r>
              <a:rPr lang="ru-RU" dirty="0" err="1" smtClean="0"/>
              <a:t>болып</a:t>
            </a:r>
            <a:r>
              <a:rPr lang="ru-RU" dirty="0" smtClean="0"/>
              <a:t> </a:t>
            </a:r>
            <a:r>
              <a:rPr lang="ru-RU" dirty="0" err="1" smtClean="0"/>
              <a:t>табылады</a:t>
            </a:r>
            <a:r>
              <a:rPr lang="ru-RU" dirty="0" smtClean="0"/>
              <a:t>, </a:t>
            </a:r>
            <a:r>
              <a:rPr lang="ru-RU" dirty="0" err="1" smtClean="0"/>
              <a:t>орыс</a:t>
            </a:r>
            <a:r>
              <a:rPr lang="ru-RU" dirty="0" smtClean="0"/>
              <a:t> т</a:t>
            </a:r>
            <a:r>
              <a:rPr lang="en-US" dirty="0" err="1" smtClean="0"/>
              <a:t>i</a:t>
            </a:r>
            <a:r>
              <a:rPr lang="ru-RU" dirty="0" smtClean="0"/>
              <a:t>л</a:t>
            </a:r>
            <a:r>
              <a:rPr lang="en-US" dirty="0" err="1" smtClean="0"/>
              <a:t>i</a:t>
            </a:r>
            <a:r>
              <a:rPr lang="en-US" dirty="0" smtClean="0"/>
              <a:t> </a:t>
            </a:r>
            <a:r>
              <a:rPr lang="ru-RU" dirty="0" err="1" smtClean="0"/>
              <a:t>ресми</a:t>
            </a:r>
            <a:r>
              <a:rPr lang="ru-RU" dirty="0" smtClean="0"/>
              <a:t> </a:t>
            </a:r>
            <a:r>
              <a:rPr lang="ru-RU" dirty="0" err="1" smtClean="0"/>
              <a:t>түрде қазақ </a:t>
            </a:r>
            <a:r>
              <a:rPr lang="ru-RU" dirty="0" smtClean="0"/>
              <a:t>т</a:t>
            </a:r>
            <a:r>
              <a:rPr lang="en-US" dirty="0" err="1" smtClean="0"/>
              <a:t>i</a:t>
            </a:r>
            <a:r>
              <a:rPr lang="ru-RU" dirty="0" smtClean="0"/>
              <a:t>л</a:t>
            </a:r>
            <a:r>
              <a:rPr lang="en-US" dirty="0" err="1" smtClean="0"/>
              <a:t>i</a:t>
            </a:r>
            <a:r>
              <a:rPr lang="ru-RU" dirty="0" smtClean="0"/>
              <a:t>мен </a:t>
            </a:r>
            <a:r>
              <a:rPr lang="ru-RU" dirty="0" err="1" smtClean="0"/>
              <a:t>тең қолданылады</a:t>
            </a:r>
            <a:r>
              <a:rPr lang="ru-RU" dirty="0" smtClean="0"/>
              <a:t>. </a:t>
            </a:r>
          </a:p>
          <a:p>
            <a:pPr>
              <a:buNone/>
            </a:pPr>
            <a:r>
              <a:rPr lang="ru-RU" dirty="0" err="1" smtClean="0"/>
              <a:t>Мемлекетт</a:t>
            </a:r>
            <a:r>
              <a:rPr lang="en-US" dirty="0" err="1" smtClean="0"/>
              <a:t>i</a:t>
            </a:r>
            <a:r>
              <a:rPr lang="ru-RU" dirty="0" smtClean="0"/>
              <a:t>к </a:t>
            </a:r>
            <a:r>
              <a:rPr lang="ru-RU" dirty="0" err="1" smtClean="0"/>
              <a:t>емес</a:t>
            </a:r>
            <a:r>
              <a:rPr lang="ru-RU" dirty="0" smtClean="0"/>
              <a:t> </a:t>
            </a:r>
            <a:r>
              <a:rPr lang="ru-RU" dirty="0" err="1" smtClean="0"/>
              <a:t>ұйымдардың жұмысында мемлекетт</a:t>
            </a:r>
            <a:r>
              <a:rPr lang="en-US" dirty="0" err="1" smtClean="0"/>
              <a:t>i</a:t>
            </a:r>
            <a:r>
              <a:rPr lang="ru-RU" dirty="0" smtClean="0"/>
              <a:t>к т</a:t>
            </a:r>
            <a:r>
              <a:rPr lang="en-US" dirty="0" err="1" smtClean="0"/>
              <a:t>i</a:t>
            </a:r>
            <a:r>
              <a:rPr lang="ru-RU" dirty="0" smtClean="0"/>
              <a:t>л </a:t>
            </a:r>
            <a:r>
              <a:rPr lang="ru-RU" dirty="0" err="1" smtClean="0"/>
              <a:t>және қажет болған жағдайда басқа </a:t>
            </a:r>
            <a:r>
              <a:rPr lang="ru-RU" dirty="0" smtClean="0"/>
              <a:t>т</a:t>
            </a:r>
            <a:r>
              <a:rPr lang="en-US" dirty="0" err="1" smtClean="0"/>
              <a:t>i</a:t>
            </a:r>
            <a:r>
              <a:rPr lang="ru-RU" dirty="0" err="1" smtClean="0"/>
              <a:t>лдер</a:t>
            </a:r>
            <a:r>
              <a:rPr lang="ru-RU" dirty="0" smtClean="0"/>
              <a:t> </a:t>
            </a:r>
            <a:r>
              <a:rPr lang="ru-RU" dirty="0" err="1" smtClean="0"/>
              <a:t>қолданылады.</a:t>
            </a:r>
            <a:r>
              <a:rPr lang="ru-RU" dirty="0" smtClean="0"/>
              <a:t> </a:t>
            </a:r>
          </a:p>
          <a:p>
            <a:pPr>
              <a:buNone/>
            </a:pPr>
            <a:endParaRPr lang="ru-RU" dirty="0" smtClean="0"/>
          </a:p>
          <a:p>
            <a:pPr>
              <a:buNone/>
            </a:pPr>
            <a:r>
              <a:rPr lang="ru-RU" b="1" dirty="0" smtClean="0"/>
              <a:t>9-бап. </a:t>
            </a:r>
            <a:r>
              <a:rPr lang="ru-RU" dirty="0" err="1" smtClean="0"/>
              <a:t>Мемлекетт</a:t>
            </a:r>
            <a:r>
              <a:rPr lang="en-US" dirty="0" err="1" smtClean="0"/>
              <a:t>i</a:t>
            </a:r>
            <a:r>
              <a:rPr lang="ru-RU" dirty="0" smtClean="0"/>
              <a:t>к </a:t>
            </a:r>
            <a:r>
              <a:rPr lang="ru-RU" dirty="0" err="1" smtClean="0"/>
              <a:t>органдар</a:t>
            </a:r>
            <a:r>
              <a:rPr lang="ru-RU" dirty="0" smtClean="0"/>
              <a:t> акт</a:t>
            </a:r>
            <a:r>
              <a:rPr lang="en-US" dirty="0" err="1" smtClean="0"/>
              <a:t>i</a:t>
            </a:r>
            <a:r>
              <a:rPr lang="ru-RU" dirty="0" err="1" smtClean="0"/>
              <a:t>лер</a:t>
            </a:r>
            <a:r>
              <a:rPr lang="en-US" dirty="0" err="1" smtClean="0"/>
              <a:t>i</a:t>
            </a:r>
            <a:r>
              <a:rPr lang="ru-RU" dirty="0" err="1" smtClean="0"/>
              <a:t>н</a:t>
            </a:r>
            <a:r>
              <a:rPr lang="en-US" dirty="0" err="1" smtClean="0"/>
              <a:t>i</a:t>
            </a:r>
            <a:r>
              <a:rPr lang="ru-RU" dirty="0" err="1" smtClean="0"/>
              <a:t>ң </a:t>
            </a:r>
            <a:r>
              <a:rPr lang="ru-RU" dirty="0" smtClean="0"/>
              <a:t>т</a:t>
            </a:r>
            <a:r>
              <a:rPr lang="en-US" dirty="0" err="1" smtClean="0"/>
              <a:t>i</a:t>
            </a:r>
            <a:r>
              <a:rPr lang="ru-RU" dirty="0" smtClean="0"/>
              <a:t>л</a:t>
            </a:r>
            <a:r>
              <a:rPr lang="en-US" dirty="0" err="1" smtClean="0"/>
              <a:t>i</a:t>
            </a:r>
            <a:r>
              <a:rPr lang="en-US" dirty="0" smtClean="0"/>
              <a:t> </a:t>
            </a:r>
          </a:p>
          <a:p>
            <a:pPr>
              <a:buNone/>
            </a:pPr>
            <a:endParaRPr lang="en-US" dirty="0" smtClean="0"/>
          </a:p>
          <a:p>
            <a:pPr>
              <a:buNone/>
            </a:pPr>
            <a:r>
              <a:rPr lang="ru-RU" dirty="0" err="1" smtClean="0"/>
              <a:t>Мемлекетт</a:t>
            </a:r>
            <a:r>
              <a:rPr lang="en-US" dirty="0" err="1" smtClean="0"/>
              <a:t>i</a:t>
            </a:r>
            <a:r>
              <a:rPr lang="ru-RU" dirty="0" smtClean="0"/>
              <a:t>к </a:t>
            </a:r>
            <a:r>
              <a:rPr lang="ru-RU" dirty="0" err="1" smtClean="0"/>
              <a:t>органдардың </a:t>
            </a:r>
            <a:r>
              <a:rPr lang="ru-RU" dirty="0" smtClean="0"/>
              <a:t>акт</a:t>
            </a:r>
            <a:r>
              <a:rPr lang="en-US" dirty="0" err="1" smtClean="0"/>
              <a:t>i</a:t>
            </a:r>
            <a:r>
              <a:rPr lang="ru-RU" dirty="0" err="1" smtClean="0"/>
              <a:t>лер</a:t>
            </a:r>
            <a:r>
              <a:rPr lang="en-US" dirty="0" err="1" smtClean="0"/>
              <a:t>i</a:t>
            </a:r>
            <a:r>
              <a:rPr lang="en-US"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әз</a:t>
            </a:r>
            <a:r>
              <a:rPr lang="en-US" dirty="0" err="1" smtClean="0"/>
              <a:t>i</a:t>
            </a:r>
            <a:r>
              <a:rPr lang="ru-RU" dirty="0" err="1" smtClean="0"/>
              <a:t>рлен</a:t>
            </a:r>
            <a:r>
              <a:rPr lang="en-US" dirty="0" err="1" smtClean="0"/>
              <a:t>i</a:t>
            </a:r>
            <a:r>
              <a:rPr lang="ru-RU" dirty="0" err="1" smtClean="0"/>
              <a:t>п</a:t>
            </a:r>
            <a:r>
              <a:rPr lang="ru-RU" dirty="0" smtClean="0"/>
              <a:t>, </a:t>
            </a:r>
            <a:r>
              <a:rPr lang="ru-RU" dirty="0" err="1" smtClean="0"/>
              <a:t>қабылданады, қажет болған жағдайда, мүмк</a:t>
            </a:r>
            <a:r>
              <a:rPr lang="en-US" dirty="0" err="1" smtClean="0"/>
              <a:t>i</a:t>
            </a:r>
            <a:r>
              <a:rPr lang="ru-RU" dirty="0" err="1" smtClean="0"/>
              <a:t>нд</a:t>
            </a:r>
            <a:r>
              <a:rPr lang="en-US" dirty="0" err="1" smtClean="0"/>
              <a:t>i</a:t>
            </a:r>
            <a:r>
              <a:rPr lang="ru-RU" dirty="0" smtClean="0"/>
              <a:t>г</a:t>
            </a:r>
            <a:r>
              <a:rPr lang="en-US" dirty="0" err="1" smtClean="0"/>
              <a:t>i</a:t>
            </a:r>
            <a:r>
              <a:rPr lang="ru-RU" dirty="0" err="1" smtClean="0"/>
              <a:t>нше</a:t>
            </a:r>
            <a:r>
              <a:rPr lang="ru-RU" dirty="0" smtClean="0"/>
              <a:t>, </a:t>
            </a:r>
            <a:r>
              <a:rPr lang="ru-RU" dirty="0" err="1" smtClean="0"/>
              <a:t>басқа </a:t>
            </a:r>
            <a:r>
              <a:rPr lang="ru-RU" dirty="0" smtClean="0"/>
              <a:t>т</a:t>
            </a:r>
            <a:r>
              <a:rPr lang="en-US" dirty="0" err="1" smtClean="0"/>
              <a:t>i</a:t>
            </a:r>
            <a:r>
              <a:rPr lang="ru-RU" dirty="0" err="1" smtClean="0"/>
              <a:t>лдерге</a:t>
            </a:r>
            <a:r>
              <a:rPr lang="ru-RU" dirty="0" smtClean="0"/>
              <a:t> </a:t>
            </a:r>
            <a:r>
              <a:rPr lang="ru-RU" dirty="0" err="1" smtClean="0"/>
              <a:t>аударылуы</a:t>
            </a:r>
            <a:r>
              <a:rPr lang="ru-RU" dirty="0" smtClean="0"/>
              <a:t> </a:t>
            </a:r>
            <a:r>
              <a:rPr lang="ru-RU" dirty="0" err="1" smtClean="0"/>
              <a:t>қамтамасыз ет</a:t>
            </a:r>
            <a:r>
              <a:rPr lang="en-US" dirty="0" err="1" smtClean="0"/>
              <a:t>i</a:t>
            </a:r>
            <a:r>
              <a:rPr lang="ru-RU" dirty="0" err="1" smtClean="0"/>
              <a:t>ле</a:t>
            </a:r>
            <a:r>
              <a:rPr lang="ru-RU" dirty="0" smtClean="0"/>
              <a:t> </a:t>
            </a:r>
            <a:r>
              <a:rPr lang="ru-RU" dirty="0" err="1" smtClean="0"/>
              <a:t>отырып</a:t>
            </a:r>
            <a:r>
              <a:rPr lang="ru-RU" dirty="0" smtClean="0"/>
              <a:t>, </a:t>
            </a:r>
            <a:r>
              <a:rPr lang="ru-RU" dirty="0" err="1" smtClean="0"/>
              <a:t>оларды</a:t>
            </a:r>
            <a:r>
              <a:rPr lang="ru-RU" dirty="0" smtClean="0"/>
              <a:t> </a:t>
            </a:r>
            <a:r>
              <a:rPr lang="ru-RU" dirty="0" err="1" smtClean="0"/>
              <a:t>әз</a:t>
            </a:r>
            <a:r>
              <a:rPr lang="en-US" dirty="0" err="1" smtClean="0"/>
              <a:t>i</a:t>
            </a:r>
            <a:r>
              <a:rPr lang="ru-RU" dirty="0" err="1" smtClean="0"/>
              <a:t>рлеу</a:t>
            </a:r>
            <a:r>
              <a:rPr lang="ru-RU" dirty="0" smtClean="0"/>
              <a:t> </a:t>
            </a:r>
            <a:r>
              <a:rPr lang="ru-RU" dirty="0" err="1" smtClean="0"/>
              <a:t>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a:t>
            </a:r>
            <a:r>
              <a:rPr lang="ru-RU" dirty="0" err="1" smtClean="0"/>
              <a:t>жүрг</a:t>
            </a:r>
            <a:r>
              <a:rPr lang="en-US" dirty="0" err="1" smtClean="0"/>
              <a:t>i</a:t>
            </a:r>
            <a:r>
              <a:rPr lang="ru-RU" dirty="0" err="1" smtClean="0"/>
              <a:t>з</a:t>
            </a:r>
            <a:r>
              <a:rPr lang="en-US" dirty="0" err="1" smtClean="0"/>
              <a:t>i</a:t>
            </a:r>
            <a:r>
              <a:rPr lang="ru-RU" dirty="0" err="1" smtClean="0"/>
              <a:t>лу</a:t>
            </a:r>
            <a:r>
              <a:rPr lang="en-US" dirty="0" err="1" smtClean="0"/>
              <a:t>i</a:t>
            </a:r>
            <a:r>
              <a:rPr lang="en-US" dirty="0" smtClean="0"/>
              <a:t> </a:t>
            </a:r>
            <a:r>
              <a:rPr lang="ru-RU" dirty="0" err="1" smtClean="0"/>
              <a:t>мүмк</a:t>
            </a:r>
            <a:r>
              <a:rPr lang="en-US" dirty="0" err="1" smtClean="0"/>
              <a:t>i</a:t>
            </a:r>
            <a:r>
              <a:rPr lang="ru-RU" dirty="0" smtClean="0"/>
              <a:t>н. </a:t>
            </a:r>
          </a:p>
          <a:p>
            <a:pPr>
              <a:buNone/>
            </a:pPr>
            <a:endParaRPr lang="ru-RU" dirty="0" smtClean="0"/>
          </a:p>
          <a:p>
            <a:pPr>
              <a:buNone/>
            </a:pPr>
            <a:r>
              <a:rPr lang="ru-RU" b="1" dirty="0" smtClean="0"/>
              <a:t>10-бап</a:t>
            </a:r>
            <a:r>
              <a:rPr lang="ru-RU" dirty="0" smtClean="0"/>
              <a:t>. </a:t>
            </a:r>
            <a:r>
              <a:rPr lang="ru-RU" dirty="0" err="1" smtClean="0"/>
              <a:t>Құжаттама жүрг</a:t>
            </a:r>
            <a:r>
              <a:rPr lang="en-US" dirty="0" err="1" smtClean="0"/>
              <a:t>i</a:t>
            </a:r>
            <a:r>
              <a:rPr lang="ru-RU" dirty="0" err="1" smtClean="0"/>
              <a:t>зу</a:t>
            </a:r>
            <a:r>
              <a:rPr lang="ru-RU" dirty="0" smtClean="0"/>
              <a:t> т</a:t>
            </a:r>
            <a:r>
              <a:rPr lang="en-US" dirty="0" err="1" smtClean="0"/>
              <a:t>i</a:t>
            </a:r>
            <a:r>
              <a:rPr lang="ru-RU" dirty="0" smtClean="0"/>
              <a:t>л</a:t>
            </a:r>
            <a:r>
              <a:rPr lang="en-US" dirty="0" err="1" smtClean="0"/>
              <a:t>i</a:t>
            </a:r>
            <a:r>
              <a:rPr lang="en-US" dirty="0" smtClean="0"/>
              <a:t> </a:t>
            </a:r>
          </a:p>
          <a:p>
            <a:pPr>
              <a:buNone/>
            </a:pPr>
            <a:endParaRPr lang="en-US" dirty="0" smtClean="0"/>
          </a:p>
          <a:p>
            <a:pPr>
              <a:buNone/>
            </a:pPr>
            <a:r>
              <a:rPr lang="ru-RU" dirty="0" err="1" smtClean="0"/>
              <a:t>Қазақстан Республикасының мемлекетт</a:t>
            </a:r>
            <a:r>
              <a:rPr lang="en-US" dirty="0" err="1" smtClean="0"/>
              <a:t>i</a:t>
            </a:r>
            <a:r>
              <a:rPr lang="ru-RU" dirty="0" smtClean="0"/>
              <a:t>к </a:t>
            </a:r>
            <a:r>
              <a:rPr lang="ru-RU" dirty="0" err="1" smtClean="0"/>
              <a:t>органдары</a:t>
            </a:r>
            <a:r>
              <a:rPr lang="ru-RU" dirty="0" smtClean="0"/>
              <a:t> </a:t>
            </a:r>
            <a:r>
              <a:rPr lang="ru-RU" dirty="0" err="1" smtClean="0"/>
              <a:t>жүйес</a:t>
            </a:r>
            <a:r>
              <a:rPr lang="en-US" dirty="0" err="1" smtClean="0"/>
              <a:t>i</a:t>
            </a:r>
            <a:r>
              <a:rPr lang="ru-RU" dirty="0" err="1" smtClean="0"/>
              <a:t>нде</a:t>
            </a:r>
            <a:r>
              <a:rPr lang="ru-RU" dirty="0" smtClean="0"/>
              <a:t>, </a:t>
            </a:r>
            <a:r>
              <a:rPr lang="ru-RU" dirty="0" err="1" smtClean="0"/>
              <a:t>ұйымдарында, менш</a:t>
            </a:r>
            <a:r>
              <a:rPr lang="en-US" dirty="0" err="1" smtClean="0"/>
              <a:t>i</a:t>
            </a:r>
            <a:r>
              <a:rPr lang="ru-RU" dirty="0" smtClean="0"/>
              <a:t>к </a:t>
            </a:r>
            <a:r>
              <a:rPr lang="ru-RU" dirty="0" err="1" smtClean="0"/>
              <a:t>нысанына</a:t>
            </a:r>
            <a:r>
              <a:rPr lang="ru-RU" dirty="0" smtClean="0"/>
              <a:t> </a:t>
            </a:r>
            <a:r>
              <a:rPr lang="ru-RU" dirty="0" err="1" smtClean="0"/>
              <a:t>қарамастан</a:t>
            </a:r>
            <a:r>
              <a:rPr lang="ru-RU" dirty="0" smtClean="0"/>
              <a:t>, </a:t>
            </a:r>
            <a:r>
              <a:rPr lang="ru-RU" dirty="0" err="1" smtClean="0"/>
              <a:t>статистикалық-есеп</a:t>
            </a:r>
            <a:r>
              <a:rPr lang="ru-RU" dirty="0" smtClean="0"/>
              <a:t>, </a:t>
            </a:r>
            <a:r>
              <a:rPr lang="ru-RU" dirty="0" err="1" smtClean="0"/>
              <a:t>қаржы және техникалық құжаттама жүрг</a:t>
            </a:r>
            <a:r>
              <a:rPr lang="en-US" dirty="0" err="1" smtClean="0"/>
              <a:t>i</a:t>
            </a:r>
            <a:r>
              <a:rPr lang="ru-RU" dirty="0" err="1" smtClean="0"/>
              <a:t>зу</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және 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a:t>
            </a:r>
            <a:r>
              <a:rPr lang="ru-RU" dirty="0" err="1" smtClean="0"/>
              <a:t>қамтамасыз ет</a:t>
            </a:r>
            <a:r>
              <a:rPr lang="en-US" dirty="0" err="1" smtClean="0"/>
              <a:t>i</a:t>
            </a:r>
            <a:r>
              <a:rPr lang="ru-RU" dirty="0" smtClean="0"/>
              <a:t>лед</a:t>
            </a:r>
            <a:r>
              <a:rPr lang="en-US" dirty="0" err="1" smtClean="0"/>
              <a:t>i</a:t>
            </a:r>
            <a:r>
              <a:rPr lang="en-US" dirty="0" smtClean="0"/>
              <a:t>. </a:t>
            </a:r>
          </a:p>
          <a:p>
            <a:pPr>
              <a:buNone/>
            </a:pPr>
            <a:r>
              <a:rPr lang="ru-RU" dirty="0" err="1" smtClean="0"/>
              <a:t>Алматы</a:t>
            </a:r>
            <a:r>
              <a:rPr lang="ru-RU" dirty="0" smtClean="0"/>
              <a:t> </a:t>
            </a:r>
            <a:r>
              <a:rPr lang="ru-RU" dirty="0" err="1" smtClean="0"/>
              <a:t>қаласының өңірлік қаржы орталығының қатысушылары құжаттаманы мемлекеттік</a:t>
            </a:r>
            <a:r>
              <a:rPr lang="ru-RU" dirty="0" smtClean="0"/>
              <a:t> </a:t>
            </a:r>
            <a:r>
              <a:rPr lang="ru-RU" dirty="0" err="1" smtClean="0"/>
              <a:t>тілде</a:t>
            </a:r>
            <a:r>
              <a:rPr lang="ru-RU" dirty="0" smtClean="0"/>
              <a:t> </a:t>
            </a:r>
            <a:r>
              <a:rPr lang="ru-RU" dirty="0" err="1" smtClean="0"/>
              <a:t>және </a:t>
            </a:r>
            <a:r>
              <a:rPr lang="ru-RU" dirty="0" smtClean="0"/>
              <a:t>(</a:t>
            </a:r>
            <a:r>
              <a:rPr lang="ru-RU" dirty="0" err="1" smtClean="0"/>
              <a:t>немесе</a:t>
            </a:r>
            <a:r>
              <a:rPr lang="ru-RU" dirty="0" smtClean="0"/>
              <a:t>) </a:t>
            </a:r>
            <a:r>
              <a:rPr lang="ru-RU" dirty="0" err="1" smtClean="0"/>
              <a:t>орыс</a:t>
            </a:r>
            <a:r>
              <a:rPr lang="ru-RU" dirty="0" smtClean="0"/>
              <a:t> </a:t>
            </a:r>
            <a:r>
              <a:rPr lang="ru-RU" dirty="0" err="1" smtClean="0"/>
              <a:t>және </a:t>
            </a:r>
            <a:r>
              <a:rPr lang="ru-RU" dirty="0" smtClean="0"/>
              <a:t>(</a:t>
            </a:r>
            <a:r>
              <a:rPr lang="ru-RU" dirty="0" err="1" smtClean="0"/>
              <a:t>немесе</a:t>
            </a:r>
            <a:r>
              <a:rPr lang="ru-RU" dirty="0" smtClean="0"/>
              <a:t>) </a:t>
            </a:r>
            <a:r>
              <a:rPr lang="ru-RU" dirty="0" err="1" smtClean="0"/>
              <a:t>ағылшын тілдерінде</a:t>
            </a:r>
            <a:r>
              <a:rPr lang="ru-RU" dirty="0" smtClean="0"/>
              <a:t> </a:t>
            </a:r>
            <a:r>
              <a:rPr lang="ru-RU" dirty="0" err="1" smtClean="0"/>
              <a:t>жүргізуге құқылы.</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04664"/>
            <a:ext cx="8568952" cy="4525963"/>
          </a:xfrm>
        </p:spPr>
        <p:txBody>
          <a:bodyPr>
            <a:noAutofit/>
          </a:bodyPr>
          <a:lstStyle/>
          <a:p>
            <a:pPr>
              <a:buNone/>
            </a:pPr>
            <a:r>
              <a:rPr lang="ru-RU" sz="1400" b="1" dirty="0" smtClean="0"/>
              <a:t>11-бап.                        </a:t>
            </a:r>
            <a:r>
              <a:rPr lang="ru-RU" sz="1400" dirty="0" err="1" smtClean="0"/>
              <a:t>Азаматтардың өт</a:t>
            </a:r>
            <a:r>
              <a:rPr lang="en-US" sz="1400" dirty="0" err="1" smtClean="0"/>
              <a:t>i</a:t>
            </a:r>
            <a:r>
              <a:rPr lang="ru-RU" sz="1400" dirty="0" err="1" smtClean="0"/>
              <a:t>н</a:t>
            </a:r>
            <a:r>
              <a:rPr lang="en-US" sz="1400" dirty="0" err="1" smtClean="0"/>
              <a:t>i</a:t>
            </a:r>
            <a:r>
              <a:rPr lang="ru-RU" sz="1400" dirty="0" err="1" smtClean="0"/>
              <a:t>штер</a:t>
            </a:r>
            <a:r>
              <a:rPr lang="en-US" sz="1400" dirty="0" err="1" smtClean="0"/>
              <a:t>i</a:t>
            </a:r>
            <a:r>
              <a:rPr lang="ru-RU" sz="1400" dirty="0" smtClean="0"/>
              <a:t>не </a:t>
            </a:r>
            <a:r>
              <a:rPr lang="ru-RU" sz="1400" dirty="0" err="1" smtClean="0"/>
              <a:t>қайтарылатын жауап</a:t>
            </a:r>
            <a:r>
              <a:rPr lang="ru-RU" sz="1400" dirty="0" smtClean="0"/>
              <a:t> т</a:t>
            </a:r>
            <a:r>
              <a:rPr lang="en-US" sz="1400" dirty="0" err="1" smtClean="0"/>
              <a:t>i</a:t>
            </a:r>
            <a:r>
              <a:rPr lang="ru-RU" sz="1400" dirty="0" smtClean="0"/>
              <a:t>л</a:t>
            </a:r>
            <a:r>
              <a:rPr lang="en-US" sz="1400" dirty="0" err="1" smtClean="0"/>
              <a:t>i</a:t>
            </a:r>
            <a:r>
              <a:rPr lang="en-US" sz="1400" dirty="0" smtClean="0"/>
              <a:t> </a:t>
            </a:r>
          </a:p>
          <a:p>
            <a:pPr>
              <a:buNone/>
            </a:pPr>
            <a:r>
              <a:rPr lang="ru-RU" sz="1400" dirty="0" err="1" smtClean="0"/>
              <a:t>Мемлекетт</a:t>
            </a:r>
            <a:r>
              <a:rPr lang="en-US" sz="1400" dirty="0" err="1" smtClean="0"/>
              <a:t>i</a:t>
            </a:r>
            <a:r>
              <a:rPr lang="ru-RU" sz="1400" dirty="0" smtClean="0"/>
              <a:t>к </a:t>
            </a:r>
            <a:r>
              <a:rPr lang="ru-RU" sz="1400" dirty="0" err="1" smtClean="0"/>
              <a:t>және мемлекетт</a:t>
            </a:r>
            <a:r>
              <a:rPr lang="en-US" sz="1400" dirty="0" err="1" smtClean="0"/>
              <a:t>i</a:t>
            </a:r>
            <a:r>
              <a:rPr lang="ru-RU" sz="1400" dirty="0" smtClean="0"/>
              <a:t>к </a:t>
            </a:r>
            <a:r>
              <a:rPr lang="ru-RU" sz="1400" dirty="0" err="1" smtClean="0"/>
              <a:t>емес</a:t>
            </a:r>
            <a:r>
              <a:rPr lang="ru-RU" sz="1400" dirty="0" smtClean="0"/>
              <a:t> </a:t>
            </a:r>
            <a:r>
              <a:rPr lang="ru-RU" sz="1400" dirty="0" err="1" smtClean="0"/>
              <a:t>ұйымдардың азаматтардың өт</a:t>
            </a:r>
            <a:r>
              <a:rPr lang="en-US" sz="1400" dirty="0" err="1" smtClean="0"/>
              <a:t>i</a:t>
            </a:r>
            <a:r>
              <a:rPr lang="ru-RU" sz="1400" dirty="0" err="1" smtClean="0"/>
              <a:t>н</a:t>
            </a:r>
            <a:r>
              <a:rPr lang="en-US" sz="1400" dirty="0" err="1" smtClean="0"/>
              <a:t>i</a:t>
            </a:r>
            <a:r>
              <a:rPr lang="ru-RU" sz="1400" dirty="0" err="1" smtClean="0"/>
              <a:t>штер</a:t>
            </a:r>
            <a:r>
              <a:rPr lang="en-US" sz="1400" dirty="0" err="1" smtClean="0"/>
              <a:t>i</a:t>
            </a:r>
            <a:r>
              <a:rPr lang="en-US" sz="1400" dirty="0" smtClean="0"/>
              <a:t> </a:t>
            </a:r>
            <a:r>
              <a:rPr lang="ru-RU" sz="1400" dirty="0" smtClean="0"/>
              <a:t>мен </a:t>
            </a:r>
            <a:r>
              <a:rPr lang="ru-RU" sz="1400" dirty="0" err="1" smtClean="0"/>
              <a:t>басқа </a:t>
            </a:r>
            <a:r>
              <a:rPr lang="ru-RU" sz="1400" dirty="0" smtClean="0"/>
              <a:t>да </a:t>
            </a:r>
            <a:r>
              <a:rPr lang="ru-RU" sz="1400" dirty="0" err="1" smtClean="0"/>
              <a:t>құжаттарға қайтаратын жауаптары</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лде</a:t>
            </a:r>
            <a:r>
              <a:rPr lang="ru-RU" sz="1400" dirty="0" smtClean="0"/>
              <a:t> </a:t>
            </a:r>
            <a:r>
              <a:rPr lang="ru-RU" sz="1400" dirty="0" err="1" smtClean="0"/>
              <a:t>немесе</a:t>
            </a:r>
            <a:r>
              <a:rPr lang="ru-RU" sz="1400" dirty="0" smtClean="0"/>
              <a:t> </a:t>
            </a:r>
            <a:r>
              <a:rPr lang="ru-RU" sz="1400" dirty="0" err="1" smtClean="0"/>
              <a:t>өт</a:t>
            </a:r>
            <a:r>
              <a:rPr lang="en-US" sz="1400" dirty="0" err="1" smtClean="0"/>
              <a:t>i</a:t>
            </a:r>
            <a:r>
              <a:rPr lang="ru-RU" sz="1400" dirty="0" err="1" smtClean="0"/>
              <a:t>н</a:t>
            </a:r>
            <a:r>
              <a:rPr lang="en-US" sz="1400" dirty="0" err="1" smtClean="0"/>
              <a:t>i</a:t>
            </a:r>
            <a:r>
              <a:rPr lang="ru-RU" sz="1400" dirty="0" err="1" smtClean="0"/>
              <a:t>ш</a:t>
            </a:r>
            <a:r>
              <a:rPr lang="ru-RU" sz="1400" dirty="0" smtClean="0"/>
              <a:t> </a:t>
            </a:r>
            <a:r>
              <a:rPr lang="ru-RU" sz="1400" dirty="0" err="1" smtClean="0"/>
              <a:t>жасалған </a:t>
            </a:r>
            <a:r>
              <a:rPr lang="ru-RU" sz="1400" dirty="0" smtClean="0"/>
              <a:t>т</a:t>
            </a:r>
            <a:r>
              <a:rPr lang="en-US" sz="1400" dirty="0" err="1" smtClean="0"/>
              <a:t>i</a:t>
            </a:r>
            <a:r>
              <a:rPr lang="ru-RU" sz="1400" dirty="0" err="1" smtClean="0"/>
              <a:t>лде</a:t>
            </a:r>
            <a:r>
              <a:rPr lang="ru-RU" sz="1400" dirty="0" smtClean="0"/>
              <a:t> </a:t>
            </a:r>
            <a:r>
              <a:rPr lang="ru-RU" sz="1400" dirty="0" err="1" smtClean="0"/>
              <a:t>бер</a:t>
            </a:r>
            <a:r>
              <a:rPr lang="en-US" sz="1400" dirty="0" err="1" smtClean="0"/>
              <a:t>i</a:t>
            </a:r>
            <a:r>
              <a:rPr lang="ru-RU" sz="1400" dirty="0" smtClean="0"/>
              <a:t>лед</a:t>
            </a:r>
            <a:r>
              <a:rPr lang="en-US" sz="1400" dirty="0" err="1" smtClean="0"/>
              <a:t>i</a:t>
            </a:r>
            <a:r>
              <a:rPr lang="en-US" sz="1400" dirty="0" smtClean="0"/>
              <a:t>. </a:t>
            </a:r>
          </a:p>
          <a:p>
            <a:pPr>
              <a:buNone/>
            </a:pPr>
            <a:endParaRPr lang="en-US" sz="1400" dirty="0" smtClean="0"/>
          </a:p>
          <a:p>
            <a:pPr>
              <a:buNone/>
            </a:pPr>
            <a:r>
              <a:rPr lang="en-US" sz="1400" b="1" dirty="0" smtClean="0"/>
              <a:t>12-</a:t>
            </a:r>
            <a:r>
              <a:rPr lang="ru-RU" sz="1400" b="1" dirty="0" err="1" smtClean="0"/>
              <a:t>бап</a:t>
            </a:r>
            <a:r>
              <a:rPr lang="ru-RU" sz="1400" b="1" dirty="0" smtClean="0"/>
              <a:t>.                           </a:t>
            </a:r>
            <a:r>
              <a:rPr lang="ru-RU" sz="1400" dirty="0" err="1" smtClean="0"/>
              <a:t>Қарулы Күштер </a:t>
            </a:r>
            <a:r>
              <a:rPr lang="ru-RU" sz="1400" dirty="0" smtClean="0"/>
              <a:t>мен </a:t>
            </a:r>
            <a:r>
              <a:rPr lang="ru-RU" sz="1400" dirty="0" err="1" smtClean="0"/>
              <a:t>құқық қорғану органдарындағы </a:t>
            </a:r>
            <a:r>
              <a:rPr lang="ru-RU" sz="1400" dirty="0" smtClean="0"/>
              <a:t>т</a:t>
            </a:r>
            <a:r>
              <a:rPr lang="en-US" sz="1400" dirty="0" err="1" smtClean="0"/>
              <a:t>i</a:t>
            </a:r>
            <a:r>
              <a:rPr lang="ru-RU" sz="1400" dirty="0" smtClean="0"/>
              <a:t>л </a:t>
            </a:r>
          </a:p>
          <a:p>
            <a:pPr>
              <a:buNone/>
            </a:pPr>
            <a:r>
              <a:rPr lang="ru-RU" sz="1400" dirty="0" err="1" smtClean="0"/>
              <a:t>Қазақстан Республикасының Қарулы Күштер</a:t>
            </a:r>
            <a:r>
              <a:rPr lang="en-US" sz="1400" dirty="0" err="1" smtClean="0"/>
              <a:t>i</a:t>
            </a:r>
            <a:r>
              <a:rPr lang="ru-RU" sz="1400" dirty="0" err="1" smtClean="0"/>
              <a:t>нде</a:t>
            </a:r>
            <a:r>
              <a:rPr lang="ru-RU" sz="1400" dirty="0" smtClean="0"/>
              <a:t>, </a:t>
            </a:r>
            <a:r>
              <a:rPr lang="ru-RU" sz="1400" dirty="0" err="1" smtClean="0"/>
              <a:t>сондай-ақ әскери және әскериленд</a:t>
            </a:r>
            <a:r>
              <a:rPr lang="en-US" sz="1400" dirty="0" err="1" smtClean="0"/>
              <a:t>i</a:t>
            </a:r>
            <a:r>
              <a:rPr lang="ru-RU" sz="1400" dirty="0" err="1" smtClean="0"/>
              <a:t>р</a:t>
            </a:r>
            <a:r>
              <a:rPr lang="en-US" sz="1400" dirty="0" err="1" smtClean="0"/>
              <a:t>i</a:t>
            </a:r>
            <a:r>
              <a:rPr lang="ru-RU" sz="1400" dirty="0" err="1" smtClean="0"/>
              <a:t>лген</a:t>
            </a:r>
            <a:r>
              <a:rPr lang="ru-RU" sz="1400" dirty="0" smtClean="0"/>
              <a:t> </a:t>
            </a:r>
            <a:r>
              <a:rPr lang="ru-RU" sz="1400" dirty="0" err="1" smtClean="0"/>
              <a:t>құрамалардың барлық түр</a:t>
            </a:r>
            <a:r>
              <a:rPr lang="en-US" sz="1400" dirty="0" err="1" smtClean="0"/>
              <a:t>i</a:t>
            </a:r>
            <a:r>
              <a:rPr lang="ru-RU" sz="1400" dirty="0" err="1" smtClean="0"/>
              <a:t>нде</a:t>
            </a:r>
            <a:r>
              <a:rPr lang="ru-RU" sz="1400" dirty="0" smtClean="0"/>
              <a:t>, </a:t>
            </a:r>
            <a:r>
              <a:rPr lang="ru-RU" sz="1400" dirty="0" err="1" smtClean="0"/>
              <a:t>мемлекетт</a:t>
            </a:r>
            <a:r>
              <a:rPr lang="en-US" sz="1400" dirty="0" err="1" smtClean="0"/>
              <a:t>i</a:t>
            </a:r>
            <a:r>
              <a:rPr lang="ru-RU" sz="1400" dirty="0" smtClean="0"/>
              <a:t>к </a:t>
            </a:r>
            <a:r>
              <a:rPr lang="ru-RU" sz="1400" dirty="0" err="1" smtClean="0"/>
              <a:t>бақылау </a:t>
            </a:r>
            <a:r>
              <a:rPr lang="ru-RU" sz="1400" dirty="0" smtClean="0"/>
              <a:t>мен </a:t>
            </a:r>
            <a:r>
              <a:rPr lang="ru-RU" sz="1400" dirty="0" err="1" smtClean="0"/>
              <a:t>қадағалау</a:t>
            </a:r>
            <a:r>
              <a:rPr lang="ru-RU" sz="1400" dirty="0" smtClean="0"/>
              <a:t>, </a:t>
            </a:r>
            <a:r>
              <a:rPr lang="ru-RU" sz="1400" dirty="0" err="1" smtClean="0"/>
              <a:t>азаматтарды</a:t>
            </a:r>
            <a:r>
              <a:rPr lang="ru-RU" sz="1400" dirty="0" smtClean="0"/>
              <a:t> </a:t>
            </a:r>
            <a:r>
              <a:rPr lang="ru-RU" sz="1400" dirty="0" err="1" smtClean="0"/>
              <a:t>құқықтық қорғау ұйымдарында және құқық қорғау органдарында</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a:t>
            </a:r>
            <a:r>
              <a:rPr lang="en-US" sz="1400" dirty="0" err="1" smtClean="0"/>
              <a:t>i</a:t>
            </a:r>
            <a:r>
              <a:rPr lang="ru-RU" sz="1400" dirty="0" err="1" smtClean="0"/>
              <a:t>ң және орыс</a:t>
            </a:r>
            <a:r>
              <a:rPr lang="ru-RU" sz="1400" dirty="0" smtClean="0"/>
              <a:t> т</a:t>
            </a:r>
            <a:r>
              <a:rPr lang="en-US" sz="1400" dirty="0" err="1" smtClean="0"/>
              <a:t>i</a:t>
            </a:r>
            <a:r>
              <a:rPr lang="ru-RU" sz="1400" dirty="0" smtClean="0"/>
              <a:t>л</a:t>
            </a:r>
            <a:r>
              <a:rPr lang="en-US" sz="1400" dirty="0" err="1" smtClean="0"/>
              <a:t>i</a:t>
            </a:r>
            <a:r>
              <a:rPr lang="ru-RU" sz="1400" dirty="0" err="1" smtClean="0"/>
              <a:t>н</a:t>
            </a:r>
            <a:r>
              <a:rPr lang="en-US" sz="1400" dirty="0" err="1" smtClean="0"/>
              <a:t>i</a:t>
            </a:r>
            <a:r>
              <a:rPr lang="ru-RU" sz="1400" dirty="0" err="1" smtClean="0"/>
              <a:t>ң қолданылуы қамтамасыз ет</a:t>
            </a:r>
            <a:r>
              <a:rPr lang="en-US" sz="1400" dirty="0" err="1" smtClean="0"/>
              <a:t>i</a:t>
            </a:r>
            <a:r>
              <a:rPr lang="ru-RU" sz="1400" dirty="0" smtClean="0"/>
              <a:t>лед</a:t>
            </a:r>
            <a:r>
              <a:rPr lang="en-US" sz="1400" dirty="0" err="1" smtClean="0"/>
              <a:t>i</a:t>
            </a:r>
            <a:r>
              <a:rPr lang="en-US" sz="1400" dirty="0" smtClean="0"/>
              <a:t>. </a:t>
            </a:r>
          </a:p>
          <a:p>
            <a:pPr>
              <a:buNone/>
            </a:pPr>
            <a:r>
              <a:rPr lang="en-US" sz="1400" b="1" dirty="0" smtClean="0"/>
              <a:t>13-</a:t>
            </a:r>
            <a:r>
              <a:rPr lang="ru-RU" sz="1400" b="1" dirty="0" err="1" smtClean="0"/>
              <a:t>бап</a:t>
            </a:r>
            <a:r>
              <a:rPr lang="ru-RU" sz="1400" b="1" dirty="0" smtClean="0"/>
              <a:t>.                            </a:t>
            </a:r>
            <a:r>
              <a:rPr lang="ru-RU" sz="1400" dirty="0" smtClean="0"/>
              <a:t>Сот </a:t>
            </a:r>
            <a:r>
              <a:rPr lang="en-US" sz="1400" dirty="0" err="1" smtClean="0"/>
              <a:t>i</a:t>
            </a:r>
            <a:r>
              <a:rPr lang="ru-RU" sz="1400" dirty="0" smtClean="0"/>
              <a:t>с</a:t>
            </a:r>
            <a:r>
              <a:rPr lang="en-US" sz="1400" dirty="0" err="1" smtClean="0"/>
              <a:t>i</a:t>
            </a:r>
            <a:r>
              <a:rPr lang="ru-RU" sz="1400" dirty="0" err="1" smtClean="0"/>
              <a:t>н</a:t>
            </a:r>
            <a:r>
              <a:rPr lang="ru-RU" sz="1400" dirty="0" smtClean="0"/>
              <a:t> </a:t>
            </a:r>
            <a:r>
              <a:rPr lang="ru-RU" sz="1400" dirty="0" err="1" smtClean="0"/>
              <a:t>жүрг</a:t>
            </a:r>
            <a:r>
              <a:rPr lang="en-US" sz="1400" dirty="0" err="1" smtClean="0"/>
              <a:t>i</a:t>
            </a:r>
            <a:r>
              <a:rPr lang="ru-RU" sz="1400" dirty="0" err="1" smtClean="0"/>
              <a:t>зу</a:t>
            </a:r>
            <a:r>
              <a:rPr lang="ru-RU" sz="1400" dirty="0" smtClean="0"/>
              <a:t> т</a:t>
            </a:r>
            <a:r>
              <a:rPr lang="en-US" sz="1400" dirty="0" err="1" smtClean="0"/>
              <a:t>i</a:t>
            </a:r>
            <a:r>
              <a:rPr lang="ru-RU" sz="1400" dirty="0" smtClean="0"/>
              <a:t>л</a:t>
            </a:r>
            <a:r>
              <a:rPr lang="en-US" sz="1400" dirty="0" err="1" smtClean="0"/>
              <a:t>i</a:t>
            </a:r>
            <a:r>
              <a:rPr lang="en-US" sz="1400" dirty="0" smtClean="0"/>
              <a:t> </a:t>
            </a:r>
          </a:p>
          <a:p>
            <a:pPr>
              <a:buNone/>
            </a:pPr>
            <a:r>
              <a:rPr lang="ru-RU" sz="1400" dirty="0" err="1" smtClean="0"/>
              <a:t>Қазақстан Республикасында</a:t>
            </a:r>
            <a:r>
              <a:rPr lang="ru-RU" sz="1400" dirty="0" smtClean="0"/>
              <a:t> сот </a:t>
            </a:r>
            <a:r>
              <a:rPr lang="en-US" sz="1400" dirty="0" err="1" smtClean="0"/>
              <a:t>i</a:t>
            </a:r>
            <a:r>
              <a:rPr lang="ru-RU" sz="1400" dirty="0" smtClean="0"/>
              <a:t>с</a:t>
            </a:r>
            <a:r>
              <a:rPr lang="en-US" sz="1400" dirty="0" err="1" smtClean="0"/>
              <a:t>i</a:t>
            </a:r>
            <a:r>
              <a:rPr lang="en-US"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лде</a:t>
            </a:r>
            <a:r>
              <a:rPr lang="ru-RU" sz="1400" dirty="0" smtClean="0"/>
              <a:t> </a:t>
            </a:r>
            <a:r>
              <a:rPr lang="ru-RU" sz="1400" dirty="0" err="1" smtClean="0"/>
              <a:t>жүрг</a:t>
            </a:r>
            <a:r>
              <a:rPr lang="en-US" sz="1400" dirty="0" err="1" smtClean="0"/>
              <a:t>i</a:t>
            </a:r>
            <a:r>
              <a:rPr lang="ru-RU" sz="1400" dirty="0" err="1" smtClean="0"/>
              <a:t>з</a:t>
            </a:r>
            <a:r>
              <a:rPr lang="en-US" sz="1400" dirty="0" err="1" smtClean="0"/>
              <a:t>i</a:t>
            </a:r>
            <a:r>
              <a:rPr lang="ru-RU" sz="1400" dirty="0" smtClean="0"/>
              <a:t>лед</a:t>
            </a:r>
            <a:r>
              <a:rPr lang="en-US" sz="1400" dirty="0" err="1" smtClean="0"/>
              <a:t>i</a:t>
            </a:r>
            <a:r>
              <a:rPr lang="en-US" sz="1400" dirty="0" smtClean="0"/>
              <a:t>, </a:t>
            </a:r>
            <a:r>
              <a:rPr lang="ru-RU" sz="1400" dirty="0" smtClean="0"/>
              <a:t>ал, </a:t>
            </a:r>
            <a:r>
              <a:rPr lang="ru-RU" sz="1400" dirty="0" err="1" smtClean="0"/>
              <a:t>қажет болған жағдайда, </a:t>
            </a:r>
            <a:r>
              <a:rPr lang="ru-RU" sz="1400" dirty="0" smtClean="0"/>
              <a:t>сот </a:t>
            </a:r>
            <a:r>
              <a:rPr lang="en-US" sz="1400" dirty="0" err="1" smtClean="0"/>
              <a:t>i</a:t>
            </a:r>
            <a:r>
              <a:rPr lang="ru-RU" sz="1400" dirty="0" smtClean="0"/>
              <a:t>с</a:t>
            </a:r>
            <a:r>
              <a:rPr lang="en-US" sz="1400" dirty="0" err="1" smtClean="0"/>
              <a:t>i</a:t>
            </a:r>
            <a:r>
              <a:rPr lang="ru-RU" sz="1400" dirty="0" err="1" smtClean="0"/>
              <a:t>н</a:t>
            </a:r>
            <a:r>
              <a:rPr lang="ru-RU" sz="1400" dirty="0" smtClean="0"/>
              <a:t> </a:t>
            </a:r>
            <a:r>
              <a:rPr lang="ru-RU" sz="1400" dirty="0" err="1" smtClean="0"/>
              <a:t>жүрг</a:t>
            </a:r>
            <a:r>
              <a:rPr lang="en-US" sz="1400" dirty="0" err="1" smtClean="0"/>
              <a:t>i</a:t>
            </a:r>
            <a:r>
              <a:rPr lang="ru-RU" sz="1400" dirty="0" smtClean="0"/>
              <a:t>зуде </a:t>
            </a:r>
            <a:r>
              <a:rPr lang="ru-RU" sz="1400" dirty="0" err="1" smtClean="0"/>
              <a:t>орыс</a:t>
            </a:r>
            <a:r>
              <a:rPr lang="ru-RU" sz="1400" dirty="0" smtClean="0"/>
              <a:t> т</a:t>
            </a:r>
            <a:r>
              <a:rPr lang="en-US" sz="1400" dirty="0" err="1" smtClean="0"/>
              <a:t>i</a:t>
            </a:r>
            <a:r>
              <a:rPr lang="ru-RU" sz="1400" dirty="0" smtClean="0"/>
              <a:t>л</a:t>
            </a:r>
            <a:r>
              <a:rPr lang="en-US" sz="1400" dirty="0" err="1" smtClean="0"/>
              <a:t>i</a:t>
            </a:r>
            <a:r>
              <a:rPr lang="en-US" sz="1400" dirty="0" smtClean="0"/>
              <a:t> </a:t>
            </a:r>
            <a:r>
              <a:rPr lang="ru-RU" sz="1400" dirty="0" err="1" smtClean="0"/>
              <a:t>немесе</a:t>
            </a:r>
            <a:r>
              <a:rPr lang="ru-RU" sz="1400" dirty="0" smtClean="0"/>
              <a:t> </a:t>
            </a:r>
            <a:r>
              <a:rPr lang="ru-RU" sz="1400" dirty="0" err="1" smtClean="0"/>
              <a:t>басқа </a:t>
            </a:r>
            <a:r>
              <a:rPr lang="ru-RU" sz="1400" dirty="0" smtClean="0"/>
              <a:t>т</a:t>
            </a:r>
            <a:r>
              <a:rPr lang="en-US" sz="1400" dirty="0" err="1" smtClean="0"/>
              <a:t>i</a:t>
            </a:r>
            <a:r>
              <a:rPr lang="ru-RU" sz="1400" dirty="0" err="1" smtClean="0"/>
              <a:t>лдер</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лмен</a:t>
            </a:r>
            <a:r>
              <a:rPr lang="ru-RU" sz="1400" dirty="0" smtClean="0"/>
              <a:t> </a:t>
            </a:r>
            <a:r>
              <a:rPr lang="ru-RU" sz="1400" dirty="0" err="1" smtClean="0"/>
              <a:t>тең қолданылады.</a:t>
            </a:r>
            <a:r>
              <a:rPr lang="ru-RU" sz="1400" dirty="0" smtClean="0"/>
              <a:t> </a:t>
            </a:r>
          </a:p>
          <a:p>
            <a:pPr>
              <a:buNone/>
            </a:pPr>
            <a:endParaRPr lang="ru-RU" sz="1400" dirty="0" smtClean="0"/>
          </a:p>
          <a:p>
            <a:pPr>
              <a:buNone/>
            </a:pPr>
            <a:r>
              <a:rPr lang="ru-RU" sz="1400" b="1" dirty="0" smtClean="0"/>
              <a:t>14-бап            </a:t>
            </a:r>
            <a:r>
              <a:rPr lang="ru-RU" sz="1400" dirty="0" err="1" smtClean="0"/>
              <a:t>Әк</a:t>
            </a:r>
            <a:r>
              <a:rPr lang="en-US" sz="1400" dirty="0" err="1" smtClean="0"/>
              <a:t>i</a:t>
            </a:r>
            <a:r>
              <a:rPr lang="ru-RU" sz="1400" dirty="0" err="1" smtClean="0"/>
              <a:t>мш</a:t>
            </a:r>
            <a:r>
              <a:rPr lang="en-US" sz="1400" dirty="0" err="1" smtClean="0"/>
              <a:t>i</a:t>
            </a:r>
            <a:r>
              <a:rPr lang="ru-RU" sz="1400" dirty="0" smtClean="0"/>
              <a:t>л</a:t>
            </a:r>
            <a:r>
              <a:rPr lang="en-US" sz="1400" dirty="0" err="1" smtClean="0"/>
              <a:t>i</a:t>
            </a:r>
            <a:r>
              <a:rPr lang="ru-RU" sz="1400" dirty="0" smtClean="0"/>
              <a:t>к </a:t>
            </a:r>
            <a:r>
              <a:rPr lang="ru-RU" sz="1400" dirty="0" err="1" smtClean="0"/>
              <a:t>құқық бұзушылық туралы</a:t>
            </a:r>
            <a:r>
              <a:rPr lang="ru-RU" sz="1400" dirty="0" smtClean="0"/>
              <a:t> </a:t>
            </a:r>
            <a:r>
              <a:rPr lang="en-US" sz="1400" dirty="0" err="1" smtClean="0"/>
              <a:t>i</a:t>
            </a:r>
            <a:r>
              <a:rPr lang="ru-RU" sz="1400" dirty="0" err="1" smtClean="0"/>
              <a:t>стерд</a:t>
            </a:r>
            <a:r>
              <a:rPr lang="en-US" sz="1400" dirty="0" err="1" smtClean="0"/>
              <a:t>i</a:t>
            </a:r>
            <a:r>
              <a:rPr lang="en-US" sz="1400" dirty="0" smtClean="0"/>
              <a:t> </a:t>
            </a:r>
            <a:r>
              <a:rPr lang="ru-RU" sz="1400" dirty="0" err="1" smtClean="0"/>
              <a:t>жүрг</a:t>
            </a:r>
            <a:r>
              <a:rPr lang="en-US" sz="1400" dirty="0" err="1" smtClean="0"/>
              <a:t>i</a:t>
            </a:r>
            <a:r>
              <a:rPr lang="ru-RU" sz="1400" dirty="0" err="1" smtClean="0"/>
              <a:t>зу</a:t>
            </a:r>
            <a:r>
              <a:rPr lang="ru-RU" sz="1400" dirty="0" smtClean="0"/>
              <a:t> т</a:t>
            </a:r>
            <a:r>
              <a:rPr lang="en-US" sz="1400" dirty="0" err="1" smtClean="0"/>
              <a:t>i</a:t>
            </a:r>
            <a:r>
              <a:rPr lang="ru-RU" sz="1400" dirty="0" smtClean="0"/>
              <a:t>л</a:t>
            </a:r>
            <a:r>
              <a:rPr lang="en-US" sz="1400" dirty="0" err="1" smtClean="0"/>
              <a:t>i</a:t>
            </a:r>
            <a:r>
              <a:rPr lang="en-US" sz="1400" dirty="0" smtClean="0"/>
              <a:t> </a:t>
            </a:r>
          </a:p>
          <a:p>
            <a:pPr>
              <a:buNone/>
            </a:pPr>
            <a:r>
              <a:rPr lang="ru-RU" sz="1400" dirty="0" err="1" smtClean="0"/>
              <a:t>Әк</a:t>
            </a:r>
            <a:r>
              <a:rPr lang="en-US" sz="1400" dirty="0" err="1" smtClean="0"/>
              <a:t>i</a:t>
            </a:r>
            <a:r>
              <a:rPr lang="ru-RU" sz="1400" dirty="0" err="1" smtClean="0"/>
              <a:t>мш</a:t>
            </a:r>
            <a:r>
              <a:rPr lang="en-US" sz="1400" dirty="0" err="1" smtClean="0"/>
              <a:t>i</a:t>
            </a:r>
            <a:r>
              <a:rPr lang="ru-RU" sz="1400" dirty="0" smtClean="0"/>
              <a:t>л</a:t>
            </a:r>
            <a:r>
              <a:rPr lang="en-US" sz="1400" dirty="0" err="1" smtClean="0"/>
              <a:t>i</a:t>
            </a:r>
            <a:r>
              <a:rPr lang="ru-RU" sz="1400" dirty="0" smtClean="0"/>
              <a:t>к </a:t>
            </a:r>
            <a:r>
              <a:rPr lang="ru-RU" sz="1400" dirty="0" err="1" smtClean="0"/>
              <a:t>құқық бұзушылық туралы</a:t>
            </a:r>
            <a:r>
              <a:rPr lang="ru-RU" sz="1400" dirty="0" smtClean="0"/>
              <a:t> </a:t>
            </a:r>
            <a:r>
              <a:rPr lang="en-US" sz="1400" dirty="0" err="1" smtClean="0"/>
              <a:t>i</a:t>
            </a:r>
            <a:r>
              <a:rPr lang="ru-RU" sz="1400" dirty="0" smtClean="0"/>
              <a:t>стер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лде</a:t>
            </a:r>
            <a:r>
              <a:rPr lang="ru-RU" sz="1400" dirty="0" smtClean="0"/>
              <a:t>, ал </a:t>
            </a:r>
            <a:r>
              <a:rPr lang="ru-RU" sz="1400" dirty="0" err="1" smtClean="0"/>
              <a:t>қажет болған жағдайда</a:t>
            </a:r>
            <a:r>
              <a:rPr lang="ru-RU" sz="1400" dirty="0" smtClean="0"/>
              <a:t>, </a:t>
            </a:r>
            <a:r>
              <a:rPr lang="ru-RU" sz="1400" dirty="0" err="1" smtClean="0"/>
              <a:t>басқа </a:t>
            </a:r>
            <a:r>
              <a:rPr lang="ru-RU" sz="1400" dirty="0" smtClean="0"/>
              <a:t>да т</a:t>
            </a:r>
            <a:r>
              <a:rPr lang="en-US" sz="1400" dirty="0" err="1" smtClean="0"/>
              <a:t>i</a:t>
            </a:r>
            <a:r>
              <a:rPr lang="ru-RU" sz="1400" dirty="0" err="1" smtClean="0"/>
              <a:t>лдерде</a:t>
            </a:r>
            <a:r>
              <a:rPr lang="ru-RU" sz="1400" dirty="0" smtClean="0"/>
              <a:t> </a:t>
            </a:r>
            <a:r>
              <a:rPr lang="ru-RU" sz="1400" dirty="0" err="1" smtClean="0"/>
              <a:t>жүрг</a:t>
            </a:r>
            <a:r>
              <a:rPr lang="en-US" sz="1400" dirty="0" err="1" smtClean="0"/>
              <a:t>i</a:t>
            </a:r>
            <a:r>
              <a:rPr lang="ru-RU" sz="1400" dirty="0" err="1" smtClean="0"/>
              <a:t>з</a:t>
            </a:r>
            <a:r>
              <a:rPr lang="en-US" sz="1400" dirty="0" err="1" smtClean="0"/>
              <a:t>i</a:t>
            </a:r>
            <a:r>
              <a:rPr lang="ru-RU" sz="1400" dirty="0" smtClean="0"/>
              <a:t>лед</a:t>
            </a:r>
            <a:r>
              <a:rPr lang="en-US" sz="1400" dirty="0" err="1" smtClean="0"/>
              <a:t>i</a:t>
            </a:r>
            <a:r>
              <a:rPr lang="en-US" sz="1400" dirty="0" smtClean="0"/>
              <a:t>. </a:t>
            </a:r>
          </a:p>
          <a:p>
            <a:pPr>
              <a:buNone/>
            </a:pPr>
            <a:endParaRPr lang="en-US" sz="1400" dirty="0" smtClean="0"/>
          </a:p>
          <a:p>
            <a:pPr>
              <a:buNone/>
            </a:pPr>
            <a:r>
              <a:rPr lang="en-US" sz="1400" b="1" dirty="0" smtClean="0"/>
              <a:t>15-</a:t>
            </a:r>
            <a:r>
              <a:rPr lang="ru-RU" sz="1400" b="1" dirty="0" err="1" smtClean="0"/>
              <a:t>бап</a:t>
            </a:r>
            <a:r>
              <a:rPr lang="ru-RU" sz="1400" b="1" dirty="0" smtClean="0"/>
              <a:t>.                      </a:t>
            </a:r>
            <a:r>
              <a:rPr lang="ru-RU" sz="1400" dirty="0" err="1" smtClean="0"/>
              <a:t>Мәм</a:t>
            </a:r>
            <a:r>
              <a:rPr lang="en-US" sz="1400" dirty="0" err="1" smtClean="0"/>
              <a:t>i</a:t>
            </a:r>
            <a:r>
              <a:rPr lang="ru-RU" sz="1400" dirty="0" err="1" smtClean="0"/>
              <a:t>лелер</a:t>
            </a:r>
            <a:r>
              <a:rPr lang="ru-RU" sz="1400" dirty="0" smtClean="0"/>
              <a:t> т</a:t>
            </a:r>
            <a:r>
              <a:rPr lang="en-US" sz="1400" dirty="0" err="1" smtClean="0"/>
              <a:t>i</a:t>
            </a:r>
            <a:r>
              <a:rPr lang="ru-RU" sz="1400" dirty="0" smtClean="0"/>
              <a:t>л</a:t>
            </a:r>
            <a:r>
              <a:rPr lang="en-US" sz="1400" dirty="0" err="1" smtClean="0"/>
              <a:t>i</a:t>
            </a:r>
            <a:r>
              <a:rPr lang="en-US" sz="1400" dirty="0" smtClean="0"/>
              <a:t> </a:t>
            </a:r>
          </a:p>
          <a:p>
            <a:pPr>
              <a:buNone/>
            </a:pPr>
            <a:r>
              <a:rPr lang="ru-RU" sz="1400" dirty="0" err="1" smtClean="0"/>
              <a:t>Қазақстан Республикасында</a:t>
            </a:r>
            <a:r>
              <a:rPr lang="ru-RU" sz="1400" dirty="0" smtClean="0"/>
              <a:t> </a:t>
            </a:r>
            <a:r>
              <a:rPr lang="ru-RU" sz="1400" dirty="0" err="1" smtClean="0"/>
              <a:t>жеке</a:t>
            </a:r>
            <a:r>
              <a:rPr lang="ru-RU" sz="1400" dirty="0" smtClean="0"/>
              <a:t> </a:t>
            </a:r>
            <a:r>
              <a:rPr lang="ru-RU" sz="1400" dirty="0" err="1" smtClean="0"/>
              <a:t>және заңды тұлғалардың жазбаша</a:t>
            </a:r>
            <a:r>
              <a:rPr lang="ru-RU" sz="1400" dirty="0" smtClean="0"/>
              <a:t> </a:t>
            </a:r>
            <a:r>
              <a:rPr lang="ru-RU" sz="1400" dirty="0" err="1" smtClean="0"/>
              <a:t>нысанда</a:t>
            </a:r>
            <a:r>
              <a:rPr lang="ru-RU" sz="1400" dirty="0" smtClean="0"/>
              <a:t> </a:t>
            </a:r>
            <a:r>
              <a:rPr lang="ru-RU" sz="1400" dirty="0" err="1" smtClean="0"/>
              <a:t>жасалатын</a:t>
            </a:r>
            <a:r>
              <a:rPr lang="ru-RU" sz="1400" dirty="0" smtClean="0"/>
              <a:t> </a:t>
            </a:r>
            <a:r>
              <a:rPr lang="ru-RU" sz="1400" dirty="0" err="1" smtClean="0"/>
              <a:t>барлық мәм</a:t>
            </a:r>
            <a:r>
              <a:rPr lang="en-US" sz="1400" dirty="0" err="1" smtClean="0"/>
              <a:t>i</a:t>
            </a:r>
            <a:r>
              <a:rPr lang="ru-RU" sz="1400" dirty="0" err="1" smtClean="0"/>
              <a:t>лелер</a:t>
            </a:r>
            <a:r>
              <a:rPr lang="en-US" sz="1400" dirty="0" err="1" smtClean="0"/>
              <a:t>i</a:t>
            </a:r>
            <a:r>
              <a:rPr lang="en-US" sz="1400" dirty="0" smtClean="0"/>
              <a:t> </a:t>
            </a:r>
            <a:r>
              <a:rPr lang="ru-RU" sz="1400" dirty="0" err="1" smtClean="0"/>
              <a:t>қажет болған жағдайда басқа </a:t>
            </a:r>
            <a:r>
              <a:rPr lang="ru-RU" sz="1400" dirty="0" smtClean="0"/>
              <a:t>т</a:t>
            </a:r>
            <a:r>
              <a:rPr lang="en-US" sz="1400" dirty="0" err="1" smtClean="0"/>
              <a:t>i</a:t>
            </a:r>
            <a:r>
              <a:rPr lang="ru-RU" sz="1400" dirty="0" err="1" smtClean="0"/>
              <a:t>лдердег</a:t>
            </a:r>
            <a:r>
              <a:rPr lang="en-US" sz="1400" dirty="0" err="1" smtClean="0"/>
              <a:t>i</a:t>
            </a:r>
            <a:r>
              <a:rPr lang="en-US" sz="1400" dirty="0" smtClean="0"/>
              <a:t> </a:t>
            </a:r>
            <a:r>
              <a:rPr lang="ru-RU" sz="1400" dirty="0" err="1" smtClean="0"/>
              <a:t>аудармасы</a:t>
            </a:r>
            <a:r>
              <a:rPr lang="ru-RU" sz="1400" dirty="0" smtClean="0"/>
              <a:t> </a:t>
            </a:r>
            <a:r>
              <a:rPr lang="ru-RU" sz="1400" dirty="0" err="1" smtClean="0"/>
              <a:t>қоса бер</a:t>
            </a:r>
            <a:r>
              <a:rPr lang="en-US" sz="1400" dirty="0" err="1" smtClean="0"/>
              <a:t>i</a:t>
            </a:r>
            <a:r>
              <a:rPr lang="ru-RU" sz="1400" dirty="0" smtClean="0"/>
              <a:t>л</a:t>
            </a:r>
            <a:r>
              <a:rPr lang="en-US" sz="1400" dirty="0" err="1" smtClean="0"/>
              <a:t>i</a:t>
            </a:r>
            <a:r>
              <a:rPr lang="ru-RU" sz="1400" dirty="0" err="1" smtClean="0"/>
              <a:t>п</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лде</a:t>
            </a:r>
            <a:r>
              <a:rPr lang="ru-RU" sz="1400" dirty="0" smtClean="0"/>
              <a:t> </a:t>
            </a:r>
            <a:r>
              <a:rPr lang="ru-RU" sz="1400" dirty="0" err="1" smtClean="0"/>
              <a:t>және орыс</a:t>
            </a:r>
            <a:r>
              <a:rPr lang="ru-RU" sz="1400" dirty="0" smtClean="0"/>
              <a:t> т</a:t>
            </a:r>
            <a:r>
              <a:rPr lang="en-US" sz="1400" dirty="0" err="1" smtClean="0"/>
              <a:t>i</a:t>
            </a:r>
            <a:r>
              <a:rPr lang="ru-RU" sz="1400" dirty="0" smtClean="0"/>
              <a:t>л</a:t>
            </a:r>
            <a:r>
              <a:rPr lang="en-US" sz="1400" dirty="0" err="1" smtClean="0"/>
              <a:t>i</a:t>
            </a:r>
            <a:r>
              <a:rPr lang="ru-RU" sz="1400" dirty="0" err="1" smtClean="0"/>
              <a:t>нде</a:t>
            </a:r>
            <a:r>
              <a:rPr lang="ru-RU" sz="1400" dirty="0" smtClean="0"/>
              <a:t> </a:t>
            </a:r>
            <a:r>
              <a:rPr lang="ru-RU" sz="1400" dirty="0" err="1" smtClean="0"/>
              <a:t>жазылады</a:t>
            </a:r>
            <a:r>
              <a:rPr lang="ru-RU" sz="1400" dirty="0" smtClean="0"/>
              <a:t>. </a:t>
            </a:r>
          </a:p>
          <a:p>
            <a:pPr>
              <a:buNone/>
            </a:pPr>
            <a:r>
              <a:rPr lang="ru-RU" sz="1400" dirty="0" err="1" smtClean="0"/>
              <a:t>Шетелд</a:t>
            </a:r>
            <a:r>
              <a:rPr lang="en-US" sz="1400" dirty="0" err="1" smtClean="0"/>
              <a:t>i</a:t>
            </a:r>
            <a:r>
              <a:rPr lang="ru-RU" sz="1400" dirty="0" smtClean="0"/>
              <a:t>к </a:t>
            </a:r>
            <a:r>
              <a:rPr lang="ru-RU" sz="1400" dirty="0" err="1" smtClean="0"/>
              <a:t>жеке</a:t>
            </a:r>
            <a:r>
              <a:rPr lang="ru-RU" sz="1400" dirty="0" smtClean="0"/>
              <a:t> </a:t>
            </a:r>
            <a:r>
              <a:rPr lang="ru-RU" sz="1400" dirty="0" err="1" smtClean="0"/>
              <a:t>және заңды тұлғалармен жазбаша</a:t>
            </a:r>
            <a:r>
              <a:rPr lang="ru-RU" sz="1400" dirty="0" smtClean="0"/>
              <a:t> </a:t>
            </a:r>
            <a:r>
              <a:rPr lang="ru-RU" sz="1400" dirty="0" err="1" smtClean="0"/>
              <a:t>нысанда</a:t>
            </a:r>
            <a:r>
              <a:rPr lang="ru-RU" sz="1400" dirty="0" smtClean="0"/>
              <a:t> </a:t>
            </a:r>
            <a:r>
              <a:rPr lang="ru-RU" sz="1400" dirty="0" err="1" smtClean="0"/>
              <a:t>жасалатын</a:t>
            </a:r>
            <a:r>
              <a:rPr lang="ru-RU" sz="1400" dirty="0" smtClean="0"/>
              <a:t> </a:t>
            </a:r>
            <a:r>
              <a:rPr lang="ru-RU" sz="1400" dirty="0" err="1" smtClean="0"/>
              <a:t>мәм</a:t>
            </a:r>
            <a:r>
              <a:rPr lang="en-US" sz="1400" dirty="0" err="1" smtClean="0"/>
              <a:t>i</a:t>
            </a:r>
            <a:r>
              <a:rPr lang="ru-RU" sz="1400" dirty="0" err="1" smtClean="0"/>
              <a:t>лелер</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лде</a:t>
            </a:r>
            <a:r>
              <a:rPr lang="ru-RU" sz="1400" dirty="0" smtClean="0"/>
              <a:t> </a:t>
            </a:r>
            <a:r>
              <a:rPr lang="ru-RU" sz="1400" dirty="0" err="1" smtClean="0"/>
              <a:t>және тараптар</a:t>
            </a:r>
            <a:r>
              <a:rPr lang="ru-RU" sz="1400" dirty="0" smtClean="0"/>
              <a:t> </a:t>
            </a:r>
            <a:r>
              <a:rPr lang="ru-RU" sz="1400" dirty="0" err="1" smtClean="0"/>
              <a:t>үш</a:t>
            </a:r>
            <a:r>
              <a:rPr lang="en-US" sz="1400" dirty="0" err="1" smtClean="0"/>
              <a:t>i</a:t>
            </a:r>
            <a:r>
              <a:rPr lang="ru-RU" sz="1400" dirty="0" err="1" smtClean="0"/>
              <a:t>н</a:t>
            </a:r>
            <a:r>
              <a:rPr lang="ru-RU" sz="1400" dirty="0" smtClean="0"/>
              <a:t> </a:t>
            </a:r>
            <a:r>
              <a:rPr lang="ru-RU" sz="1400" dirty="0" err="1" smtClean="0"/>
              <a:t>қолайлы </a:t>
            </a:r>
            <a:r>
              <a:rPr lang="ru-RU" sz="1400" dirty="0" smtClean="0"/>
              <a:t>т</a:t>
            </a:r>
            <a:r>
              <a:rPr lang="en-US" sz="1400" dirty="0" err="1" smtClean="0"/>
              <a:t>i</a:t>
            </a:r>
            <a:r>
              <a:rPr lang="ru-RU" sz="1400" dirty="0" err="1" smtClean="0"/>
              <a:t>лде</a:t>
            </a:r>
            <a:r>
              <a:rPr lang="ru-RU" sz="1400" dirty="0" smtClean="0"/>
              <a:t> </a:t>
            </a:r>
            <a:r>
              <a:rPr lang="ru-RU" sz="1400" dirty="0" err="1" smtClean="0"/>
              <a:t>жазылады</a:t>
            </a:r>
            <a:r>
              <a:rPr lang="ru-RU" sz="1400" dirty="0" smtClean="0"/>
              <a:t>. </a:t>
            </a:r>
          </a:p>
          <a:p>
            <a:pPr>
              <a:buNone/>
            </a:pPr>
            <a:r>
              <a:rPr lang="ru-RU" sz="1400" dirty="0" err="1" smtClean="0"/>
              <a:t>Алматы</a:t>
            </a:r>
            <a:r>
              <a:rPr lang="ru-RU" sz="1400" dirty="0" smtClean="0"/>
              <a:t> </a:t>
            </a:r>
            <a:r>
              <a:rPr lang="ru-RU" sz="1400" dirty="0" err="1" smtClean="0"/>
              <a:t>қаласының өңірлік қаржы орталығының қатысушылары мәмілелерді мемлекеттік</a:t>
            </a:r>
            <a:r>
              <a:rPr lang="ru-RU" sz="1400" dirty="0" smtClean="0"/>
              <a:t> </a:t>
            </a:r>
            <a:r>
              <a:rPr lang="ru-RU" sz="1400" dirty="0" err="1" smtClean="0"/>
              <a:t>тілде</a:t>
            </a:r>
            <a:r>
              <a:rPr lang="ru-RU" sz="1400" dirty="0" smtClean="0"/>
              <a:t> </a:t>
            </a:r>
            <a:r>
              <a:rPr lang="ru-RU" sz="1400" dirty="0" err="1" smtClean="0"/>
              <a:t>және </a:t>
            </a:r>
            <a:r>
              <a:rPr lang="ru-RU" sz="1400" dirty="0" smtClean="0"/>
              <a:t>(</a:t>
            </a:r>
            <a:r>
              <a:rPr lang="ru-RU" sz="1400" dirty="0" err="1" smtClean="0"/>
              <a:t>немесе</a:t>
            </a:r>
            <a:r>
              <a:rPr lang="ru-RU" sz="1400" dirty="0" smtClean="0"/>
              <a:t>) </a:t>
            </a:r>
            <a:r>
              <a:rPr lang="ru-RU" sz="1400" dirty="0" err="1" smtClean="0"/>
              <a:t>орыс</a:t>
            </a:r>
            <a:r>
              <a:rPr lang="ru-RU" sz="1400" dirty="0" smtClean="0"/>
              <a:t> </a:t>
            </a:r>
            <a:r>
              <a:rPr lang="ru-RU" sz="1400" dirty="0" err="1" smtClean="0"/>
              <a:t>және </a:t>
            </a:r>
            <a:r>
              <a:rPr lang="ru-RU" sz="1400" dirty="0" smtClean="0"/>
              <a:t>(</a:t>
            </a:r>
            <a:r>
              <a:rPr lang="ru-RU" sz="1400" dirty="0" err="1" smtClean="0"/>
              <a:t>немесе</a:t>
            </a:r>
            <a:r>
              <a:rPr lang="ru-RU" sz="1400" dirty="0" smtClean="0"/>
              <a:t>) </a:t>
            </a:r>
            <a:r>
              <a:rPr lang="ru-RU" sz="1400" dirty="0" err="1" smtClean="0"/>
              <a:t>ағылшын тілдерінде</a:t>
            </a:r>
            <a:r>
              <a:rPr lang="ru-RU" sz="1400" dirty="0" smtClean="0"/>
              <a:t> </a:t>
            </a:r>
            <a:r>
              <a:rPr lang="ru-RU" sz="1400" dirty="0" err="1" smtClean="0"/>
              <a:t>жасасуға құқылы.</a:t>
            </a:r>
            <a:endParaRPr lang="ru-RU"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507288" cy="6264696"/>
          </a:xfrm>
        </p:spPr>
        <p:txBody>
          <a:bodyPr>
            <a:normAutofit fontScale="55000" lnSpcReduction="20000"/>
          </a:bodyPr>
          <a:lstStyle/>
          <a:p>
            <a:pPr algn="just">
              <a:buNone/>
            </a:pPr>
            <a:r>
              <a:rPr lang="ru-RU" b="1" dirty="0" smtClean="0"/>
              <a:t>18-бап.                  </a:t>
            </a:r>
            <a:r>
              <a:rPr lang="ru-RU" dirty="0" err="1" smtClean="0"/>
              <a:t>Баспасөз бен</a:t>
            </a:r>
            <a:r>
              <a:rPr lang="ru-RU" dirty="0" smtClean="0"/>
              <a:t> </a:t>
            </a:r>
            <a:r>
              <a:rPr lang="ru-RU" dirty="0" err="1" smtClean="0"/>
              <a:t>бұқаралық ақпарат құралдарының </a:t>
            </a:r>
            <a:r>
              <a:rPr lang="ru-RU" dirty="0" smtClean="0"/>
              <a:t>т</a:t>
            </a:r>
            <a:r>
              <a:rPr lang="en-US" dirty="0" err="1" smtClean="0"/>
              <a:t>i</a:t>
            </a:r>
            <a:r>
              <a:rPr lang="ru-RU" dirty="0" smtClean="0"/>
              <a:t>л</a:t>
            </a:r>
            <a:r>
              <a:rPr lang="en-US" dirty="0" err="1" smtClean="0"/>
              <a:t>i</a:t>
            </a:r>
            <a:r>
              <a:rPr lang="en-US" dirty="0" smtClean="0"/>
              <a:t> </a:t>
            </a:r>
          </a:p>
          <a:p>
            <a:pPr algn="just">
              <a:buNone/>
            </a:pPr>
            <a:endParaRPr lang="en-US" dirty="0" smtClean="0"/>
          </a:p>
          <a:p>
            <a:pPr algn="just">
              <a:buNone/>
            </a:pPr>
            <a:r>
              <a:rPr lang="ru-RU" dirty="0" smtClean="0"/>
              <a:t>   </a:t>
            </a:r>
            <a:r>
              <a:rPr lang="ru-RU" dirty="0" err="1" smtClean="0"/>
              <a:t>Қазақстан Республикасы</a:t>
            </a:r>
            <a:r>
              <a:rPr lang="ru-RU" dirty="0" smtClean="0"/>
              <a:t> </a:t>
            </a:r>
            <a:r>
              <a:rPr lang="ru-RU" dirty="0" err="1" smtClean="0"/>
              <a:t>баспа</a:t>
            </a:r>
            <a:r>
              <a:rPr lang="ru-RU" dirty="0" smtClean="0"/>
              <a:t> </a:t>
            </a:r>
            <a:r>
              <a:rPr lang="ru-RU" dirty="0" err="1" smtClean="0"/>
              <a:t>басылымдары</a:t>
            </a:r>
            <a:r>
              <a:rPr lang="ru-RU" dirty="0" smtClean="0"/>
              <a:t> мен </a:t>
            </a:r>
            <a:r>
              <a:rPr lang="ru-RU" dirty="0" err="1" smtClean="0"/>
              <a:t>бұқаралық ақпарат құралдарында мемлекетт</a:t>
            </a:r>
            <a:r>
              <a:rPr lang="en-US" dirty="0" err="1" smtClean="0"/>
              <a:t>i</a:t>
            </a:r>
            <a:r>
              <a:rPr lang="ru-RU" dirty="0" smtClean="0"/>
              <a:t>к т</a:t>
            </a:r>
            <a:r>
              <a:rPr lang="en-US" dirty="0" err="1" smtClean="0"/>
              <a:t>i</a:t>
            </a:r>
            <a:r>
              <a:rPr lang="ru-RU" dirty="0" err="1" smtClean="0"/>
              <a:t>лд</a:t>
            </a:r>
            <a:r>
              <a:rPr lang="en-US" dirty="0" err="1" smtClean="0"/>
              <a:t>i</a:t>
            </a:r>
            <a:r>
              <a:rPr lang="ru-RU" dirty="0" err="1" smtClean="0"/>
              <a:t>ң, басқа </a:t>
            </a:r>
            <a:r>
              <a:rPr lang="ru-RU" dirty="0" smtClean="0"/>
              <a:t>да т</a:t>
            </a:r>
            <a:r>
              <a:rPr lang="en-US" dirty="0" err="1" smtClean="0"/>
              <a:t>i</a:t>
            </a:r>
            <a:r>
              <a:rPr lang="ru-RU" dirty="0" err="1" smtClean="0"/>
              <a:t>лдерд</a:t>
            </a:r>
            <a:r>
              <a:rPr lang="en-US" dirty="0" err="1" smtClean="0"/>
              <a:t>i</a:t>
            </a:r>
            <a:r>
              <a:rPr lang="ru-RU" dirty="0" err="1" smtClean="0"/>
              <a:t>ң қолданылуын қамтамасыз етед</a:t>
            </a:r>
            <a:r>
              <a:rPr lang="en-US" dirty="0" err="1" smtClean="0"/>
              <a:t>i</a:t>
            </a:r>
            <a:r>
              <a:rPr lang="en-US" dirty="0" smtClean="0"/>
              <a:t>. </a:t>
            </a:r>
          </a:p>
          <a:p>
            <a:pPr algn="just">
              <a:buNone/>
            </a:pPr>
            <a:r>
              <a:rPr lang="ru-RU" dirty="0" smtClean="0"/>
              <a:t>  </a:t>
            </a:r>
            <a:r>
              <a:rPr lang="ru-RU" dirty="0" err="1" smtClean="0"/>
              <a:t>Қажетт</a:t>
            </a:r>
            <a:r>
              <a:rPr lang="en-US" dirty="0" err="1" smtClean="0"/>
              <a:t>i</a:t>
            </a:r>
            <a:r>
              <a:rPr lang="en-US" dirty="0" smtClean="0"/>
              <a:t> </a:t>
            </a:r>
            <a:r>
              <a:rPr lang="ru-RU" dirty="0" smtClean="0"/>
              <a:t>т</a:t>
            </a:r>
            <a:r>
              <a:rPr lang="en-US" dirty="0" err="1" smtClean="0"/>
              <a:t>i</a:t>
            </a:r>
            <a:r>
              <a:rPr lang="ru-RU" dirty="0" err="1" smtClean="0"/>
              <a:t>лд</a:t>
            </a:r>
            <a:r>
              <a:rPr lang="en-US" dirty="0" err="1" smtClean="0"/>
              <a:t>i</a:t>
            </a:r>
            <a:r>
              <a:rPr lang="ru-RU" dirty="0" smtClean="0"/>
              <a:t>к </a:t>
            </a:r>
            <a:r>
              <a:rPr lang="ru-RU" dirty="0" err="1" smtClean="0"/>
              <a:t>ортаны</a:t>
            </a:r>
            <a:r>
              <a:rPr lang="ru-RU" dirty="0" smtClean="0"/>
              <a:t> </a:t>
            </a:r>
            <a:r>
              <a:rPr lang="ru-RU" dirty="0" err="1" smtClean="0"/>
              <a:t>жасау</a:t>
            </a:r>
            <a:r>
              <a:rPr lang="ru-RU" dirty="0" smtClean="0"/>
              <a:t> </a:t>
            </a:r>
            <a:r>
              <a:rPr lang="ru-RU" dirty="0" err="1" smtClean="0"/>
              <a:t>және мемлекетт</a:t>
            </a:r>
            <a:r>
              <a:rPr lang="en-US" dirty="0" err="1" smtClean="0"/>
              <a:t>i</a:t>
            </a:r>
            <a:r>
              <a:rPr lang="ru-RU" dirty="0" smtClean="0"/>
              <a:t>к т</a:t>
            </a:r>
            <a:r>
              <a:rPr lang="en-US" dirty="0" err="1" smtClean="0"/>
              <a:t>i</a:t>
            </a:r>
            <a:r>
              <a:rPr lang="ru-RU" dirty="0" err="1" smtClean="0"/>
              <a:t>лд</a:t>
            </a:r>
            <a:r>
              <a:rPr lang="en-US" dirty="0" err="1" smtClean="0"/>
              <a:t>i</a:t>
            </a:r>
            <a:r>
              <a:rPr lang="ru-RU" dirty="0" err="1" smtClean="0"/>
              <a:t>ң толыққанды қолданылуы мақсатында, олардың менш</a:t>
            </a:r>
            <a:r>
              <a:rPr lang="en-US" dirty="0" err="1" smtClean="0"/>
              <a:t>i</a:t>
            </a:r>
            <a:r>
              <a:rPr lang="ru-RU" dirty="0" smtClean="0"/>
              <a:t>к </a:t>
            </a:r>
            <a:r>
              <a:rPr lang="ru-RU" dirty="0" err="1" smtClean="0"/>
              <a:t>нысанына</a:t>
            </a:r>
            <a:r>
              <a:rPr lang="ru-RU" dirty="0" smtClean="0"/>
              <a:t> </a:t>
            </a:r>
            <a:r>
              <a:rPr lang="ru-RU" dirty="0" err="1" smtClean="0"/>
              <a:t>қарамастан</a:t>
            </a:r>
            <a:r>
              <a:rPr lang="ru-RU" dirty="0" smtClean="0"/>
              <a:t>, </a:t>
            </a:r>
            <a:r>
              <a:rPr lang="ru-RU" dirty="0" err="1" smtClean="0"/>
              <a:t>телерадио</a:t>
            </a:r>
            <a:r>
              <a:rPr lang="ru-RU" dirty="0" smtClean="0"/>
              <a:t> </a:t>
            </a:r>
            <a:r>
              <a:rPr lang="ru-RU" dirty="0" err="1" smtClean="0"/>
              <a:t>арналары</a:t>
            </a:r>
            <a:r>
              <a:rPr lang="ru-RU" dirty="0" smtClean="0"/>
              <a:t> </a:t>
            </a:r>
            <a:r>
              <a:rPr lang="ru-RU" dirty="0" err="1" smtClean="0"/>
              <a:t>арқылы бер</a:t>
            </a:r>
            <a:r>
              <a:rPr lang="en-US" dirty="0" err="1" smtClean="0"/>
              <a:t>i</a:t>
            </a:r>
            <a:r>
              <a:rPr lang="ru-RU" dirty="0" smtClean="0"/>
              <a:t>лет</a:t>
            </a:r>
            <a:r>
              <a:rPr lang="en-US" dirty="0" err="1" smtClean="0"/>
              <a:t>i</a:t>
            </a:r>
            <a:r>
              <a:rPr lang="ru-RU" dirty="0" err="1" smtClean="0"/>
              <a:t>н</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лдег</a:t>
            </a:r>
            <a:r>
              <a:rPr lang="en-US" dirty="0" err="1" smtClean="0"/>
              <a:t>i</a:t>
            </a:r>
            <a:r>
              <a:rPr lang="en-US" dirty="0" smtClean="0"/>
              <a:t> </a:t>
            </a:r>
            <a:r>
              <a:rPr lang="ru-RU" dirty="0" err="1" smtClean="0"/>
              <a:t>хабарлардың көлем</a:t>
            </a:r>
            <a:r>
              <a:rPr lang="en-US" dirty="0" err="1" smtClean="0"/>
              <a:t>i</a:t>
            </a:r>
            <a:r>
              <a:rPr lang="en-US" dirty="0" smtClean="0"/>
              <a:t> </a:t>
            </a:r>
            <a:r>
              <a:rPr lang="ru-RU" dirty="0" err="1" smtClean="0"/>
              <a:t>уақыт жағынан басқа </a:t>
            </a:r>
            <a:r>
              <a:rPr lang="ru-RU" dirty="0" smtClean="0"/>
              <a:t>т</a:t>
            </a:r>
            <a:r>
              <a:rPr lang="en-US" dirty="0" err="1" smtClean="0"/>
              <a:t>i</a:t>
            </a:r>
            <a:r>
              <a:rPr lang="ru-RU" dirty="0" err="1" smtClean="0"/>
              <a:t>лдердег</a:t>
            </a:r>
            <a:r>
              <a:rPr lang="en-US" dirty="0" err="1" smtClean="0"/>
              <a:t>i</a:t>
            </a:r>
            <a:r>
              <a:rPr lang="en-US" dirty="0" smtClean="0"/>
              <a:t> </a:t>
            </a:r>
            <a:r>
              <a:rPr lang="ru-RU" dirty="0" err="1" smtClean="0"/>
              <a:t>хабарлардың жиынтық көлем</a:t>
            </a:r>
            <a:r>
              <a:rPr lang="en-US" dirty="0" err="1" smtClean="0"/>
              <a:t>i</a:t>
            </a:r>
            <a:r>
              <a:rPr lang="ru-RU" dirty="0" err="1" smtClean="0"/>
              <a:t>нен</a:t>
            </a:r>
            <a:r>
              <a:rPr lang="ru-RU" dirty="0" smtClean="0"/>
              <a:t> кем </a:t>
            </a:r>
            <a:r>
              <a:rPr lang="ru-RU" dirty="0" err="1" smtClean="0"/>
              <a:t>болмауға ти</a:t>
            </a:r>
            <a:r>
              <a:rPr lang="en-US" dirty="0" err="1" smtClean="0"/>
              <a:t>i</a:t>
            </a:r>
            <a:r>
              <a:rPr lang="ru-RU" dirty="0" smtClean="0"/>
              <a:t>с. </a:t>
            </a:r>
          </a:p>
          <a:p>
            <a:pPr algn="just">
              <a:buNone/>
            </a:pPr>
            <a:r>
              <a:rPr lang="ru-RU" sz="5900" b="1" dirty="0" smtClean="0"/>
              <a:t>4 </a:t>
            </a:r>
            <a:r>
              <a:rPr lang="ru-RU" sz="5900" b="1" dirty="0" err="1" smtClean="0"/>
              <a:t>тарау</a:t>
            </a:r>
            <a:r>
              <a:rPr lang="ru-RU" dirty="0" smtClean="0"/>
              <a:t>. </a:t>
            </a:r>
            <a:r>
              <a:rPr lang="ru-RU" dirty="0" smtClean="0">
                <a:solidFill>
                  <a:srgbClr val="FF0000"/>
                </a:solidFill>
              </a:rPr>
              <a:t>Т</a:t>
            </a:r>
            <a:r>
              <a:rPr lang="en-US" dirty="0" err="1" smtClean="0">
                <a:solidFill>
                  <a:srgbClr val="FF0000"/>
                </a:solidFill>
              </a:rPr>
              <a:t>i</a:t>
            </a:r>
            <a:r>
              <a:rPr lang="ru-RU" dirty="0" smtClean="0">
                <a:solidFill>
                  <a:srgbClr val="FF0000"/>
                </a:solidFill>
              </a:rPr>
              <a:t>л - </a:t>
            </a:r>
            <a:r>
              <a:rPr lang="ru-RU" dirty="0" err="1" smtClean="0">
                <a:solidFill>
                  <a:srgbClr val="FF0000"/>
                </a:solidFill>
              </a:rPr>
              <a:t>елд</a:t>
            </a:r>
            <a:r>
              <a:rPr lang="en-US" dirty="0" err="1" smtClean="0">
                <a:solidFill>
                  <a:srgbClr val="FF0000"/>
                </a:solidFill>
              </a:rPr>
              <a:t>i</a:t>
            </a:r>
            <a:r>
              <a:rPr lang="en-US" dirty="0" smtClean="0">
                <a:solidFill>
                  <a:srgbClr val="FF0000"/>
                </a:solidFill>
              </a:rPr>
              <a:t> </a:t>
            </a:r>
            <a:r>
              <a:rPr lang="ru-RU" dirty="0" err="1" smtClean="0">
                <a:solidFill>
                  <a:srgbClr val="FF0000"/>
                </a:solidFill>
              </a:rPr>
              <a:t>мекен</a:t>
            </a:r>
            <a:r>
              <a:rPr lang="ru-RU" dirty="0" smtClean="0">
                <a:solidFill>
                  <a:srgbClr val="FF0000"/>
                </a:solidFill>
              </a:rPr>
              <a:t> </a:t>
            </a:r>
            <a:r>
              <a:rPr lang="ru-RU" dirty="0" err="1" smtClean="0">
                <a:solidFill>
                  <a:srgbClr val="FF0000"/>
                </a:solidFill>
              </a:rPr>
              <a:t>атауларында</a:t>
            </a:r>
            <a:r>
              <a:rPr lang="ru-RU" dirty="0" smtClean="0">
                <a:solidFill>
                  <a:srgbClr val="FF0000"/>
                </a:solidFill>
              </a:rPr>
              <a:t>, </a:t>
            </a:r>
            <a:r>
              <a:rPr lang="ru-RU" dirty="0" err="1" smtClean="0">
                <a:solidFill>
                  <a:srgbClr val="FF0000"/>
                </a:solidFill>
              </a:rPr>
              <a:t>жалқы өс</a:t>
            </a:r>
            <a:r>
              <a:rPr lang="en-US" dirty="0" err="1" smtClean="0">
                <a:solidFill>
                  <a:srgbClr val="FF0000"/>
                </a:solidFill>
              </a:rPr>
              <a:t>i</a:t>
            </a:r>
            <a:r>
              <a:rPr lang="ru-RU" dirty="0" err="1" smtClean="0">
                <a:solidFill>
                  <a:srgbClr val="FF0000"/>
                </a:solidFill>
              </a:rPr>
              <a:t>мдерде</a:t>
            </a:r>
            <a:r>
              <a:rPr lang="ru-RU" dirty="0" smtClean="0">
                <a:solidFill>
                  <a:srgbClr val="FF0000"/>
                </a:solidFill>
              </a:rPr>
              <a:t>, </a:t>
            </a:r>
            <a:r>
              <a:rPr lang="ru-RU" dirty="0" err="1" smtClean="0">
                <a:solidFill>
                  <a:srgbClr val="FF0000"/>
                </a:solidFill>
              </a:rPr>
              <a:t>көрнек</a:t>
            </a:r>
            <a:r>
              <a:rPr lang="en-US" dirty="0" err="1" smtClean="0">
                <a:solidFill>
                  <a:srgbClr val="FF0000"/>
                </a:solidFill>
              </a:rPr>
              <a:t>i</a:t>
            </a:r>
            <a:r>
              <a:rPr lang="en-US" dirty="0" smtClean="0">
                <a:solidFill>
                  <a:srgbClr val="FF0000"/>
                </a:solidFill>
              </a:rPr>
              <a:t> </a:t>
            </a:r>
            <a:r>
              <a:rPr lang="ru-RU" dirty="0" err="1" smtClean="0">
                <a:solidFill>
                  <a:srgbClr val="FF0000"/>
                </a:solidFill>
              </a:rPr>
              <a:t>ақпаратта</a:t>
            </a:r>
            <a:endParaRPr lang="ru-RU" dirty="0" smtClean="0">
              <a:solidFill>
                <a:srgbClr val="FF0000"/>
              </a:solidFill>
            </a:endParaRPr>
          </a:p>
          <a:p>
            <a:pPr algn="just">
              <a:buNone/>
            </a:pPr>
            <a:r>
              <a:rPr lang="ru-RU" b="1" dirty="0" smtClean="0"/>
              <a:t>19-бап.  </a:t>
            </a:r>
            <a:r>
              <a:rPr lang="ru-RU" dirty="0" err="1" smtClean="0"/>
              <a:t>Топонимикалық атауларды</a:t>
            </a:r>
            <a:r>
              <a:rPr lang="ru-RU" dirty="0" smtClean="0"/>
              <a:t>, </a:t>
            </a:r>
            <a:r>
              <a:rPr lang="ru-RU" dirty="0" err="1" smtClean="0"/>
              <a:t>ұйымдардың атауларын</a:t>
            </a:r>
            <a:r>
              <a:rPr lang="ru-RU" dirty="0" smtClean="0"/>
              <a:t> </a:t>
            </a:r>
            <a:r>
              <a:rPr lang="ru-RU" dirty="0" err="1" smtClean="0"/>
              <a:t>пайдалану</a:t>
            </a:r>
            <a:r>
              <a:rPr lang="ru-RU" dirty="0" smtClean="0"/>
              <a:t> </a:t>
            </a:r>
            <a:r>
              <a:rPr lang="ru-RU" dirty="0" err="1" smtClean="0"/>
              <a:t>тәрт</a:t>
            </a:r>
            <a:r>
              <a:rPr lang="en-US" dirty="0" err="1" smtClean="0"/>
              <a:t>i</a:t>
            </a:r>
            <a:r>
              <a:rPr lang="ru-RU" dirty="0" smtClean="0"/>
              <a:t>б</a:t>
            </a:r>
            <a:r>
              <a:rPr lang="en-US" dirty="0" err="1" smtClean="0"/>
              <a:t>i</a:t>
            </a:r>
            <a:r>
              <a:rPr lang="en-US" dirty="0" smtClean="0"/>
              <a:t> </a:t>
            </a:r>
          </a:p>
          <a:p>
            <a:pPr algn="just">
              <a:buNone/>
            </a:pPr>
            <a:r>
              <a:rPr lang="ru-RU" dirty="0" smtClean="0"/>
              <a:t>  </a:t>
            </a:r>
            <a:r>
              <a:rPr lang="ru-RU" dirty="0" err="1" smtClean="0"/>
              <a:t>Елд</a:t>
            </a:r>
            <a:r>
              <a:rPr lang="en-US" dirty="0" err="1" smtClean="0"/>
              <a:t>i</a:t>
            </a:r>
            <a:r>
              <a:rPr lang="en-US" dirty="0" smtClean="0"/>
              <a:t> </a:t>
            </a:r>
            <a:r>
              <a:rPr lang="ru-RU" dirty="0" err="1" smtClean="0"/>
              <a:t>мекендерд</a:t>
            </a:r>
            <a:r>
              <a:rPr lang="en-US" dirty="0" err="1" smtClean="0"/>
              <a:t>i</a:t>
            </a:r>
            <a:r>
              <a:rPr lang="ru-RU" dirty="0" err="1" smtClean="0"/>
              <a:t>ң, көшелерд</a:t>
            </a:r>
            <a:r>
              <a:rPr lang="en-US" dirty="0" err="1" smtClean="0"/>
              <a:t>i</a:t>
            </a:r>
            <a:r>
              <a:rPr lang="ru-RU" dirty="0" err="1" smtClean="0"/>
              <a:t>ң, алаңдардың, сондай-ақ басқа </a:t>
            </a:r>
            <a:r>
              <a:rPr lang="ru-RU" dirty="0" smtClean="0"/>
              <a:t>да </a:t>
            </a:r>
            <a:r>
              <a:rPr lang="ru-RU" dirty="0" err="1" smtClean="0"/>
              <a:t>физика-географиялық </a:t>
            </a:r>
            <a:r>
              <a:rPr lang="ru-RU" dirty="0" smtClean="0"/>
              <a:t>объект</a:t>
            </a:r>
            <a:r>
              <a:rPr lang="en-US" dirty="0" err="1" smtClean="0"/>
              <a:t>i</a:t>
            </a:r>
            <a:r>
              <a:rPr lang="ru-RU" dirty="0" err="1" smtClean="0"/>
              <a:t>лерд</a:t>
            </a:r>
            <a:r>
              <a:rPr lang="en-US" dirty="0" err="1" smtClean="0"/>
              <a:t>i</a:t>
            </a:r>
            <a:r>
              <a:rPr lang="ru-RU" dirty="0" err="1" smtClean="0"/>
              <a:t>ң дәстүрл</a:t>
            </a:r>
            <a:r>
              <a:rPr lang="en-US" dirty="0" err="1" smtClean="0"/>
              <a:t>i</a:t>
            </a:r>
            <a:r>
              <a:rPr lang="en-US" dirty="0" smtClean="0"/>
              <a:t>, </a:t>
            </a:r>
            <a:r>
              <a:rPr lang="ru-RU" dirty="0" err="1" smtClean="0"/>
              <a:t>тарихи</a:t>
            </a:r>
            <a:r>
              <a:rPr lang="ru-RU" dirty="0" smtClean="0"/>
              <a:t> </a:t>
            </a:r>
            <a:r>
              <a:rPr lang="ru-RU" dirty="0" err="1" smtClean="0"/>
              <a:t>қалыптасқан қазақша атаулары</a:t>
            </a:r>
            <a:r>
              <a:rPr lang="ru-RU" dirty="0" smtClean="0"/>
              <a:t> </a:t>
            </a:r>
            <a:r>
              <a:rPr lang="ru-RU" dirty="0" err="1" smtClean="0"/>
              <a:t>басқа </a:t>
            </a:r>
            <a:r>
              <a:rPr lang="ru-RU" dirty="0" smtClean="0"/>
              <a:t>т</a:t>
            </a:r>
            <a:r>
              <a:rPr lang="en-US" dirty="0" err="1" smtClean="0"/>
              <a:t>i</a:t>
            </a:r>
            <a:r>
              <a:rPr lang="ru-RU" dirty="0" err="1" smtClean="0"/>
              <a:t>лдерде</a:t>
            </a:r>
            <a:r>
              <a:rPr lang="ru-RU" dirty="0" smtClean="0"/>
              <a:t> транслитерация </a:t>
            </a:r>
            <a:r>
              <a:rPr lang="ru-RU" dirty="0" err="1" smtClean="0"/>
              <a:t>ережелер</a:t>
            </a:r>
            <a:r>
              <a:rPr lang="en-US" dirty="0" err="1" smtClean="0"/>
              <a:t>i</a:t>
            </a:r>
            <a:r>
              <a:rPr lang="ru-RU" dirty="0" smtClean="0"/>
              <a:t>не </a:t>
            </a:r>
            <a:r>
              <a:rPr lang="ru-RU" dirty="0" err="1" smtClean="0"/>
              <a:t>сәйкес бер</a:t>
            </a:r>
            <a:r>
              <a:rPr lang="en-US" dirty="0" err="1" smtClean="0"/>
              <a:t>i</a:t>
            </a:r>
            <a:r>
              <a:rPr lang="ru-RU" dirty="0" smtClean="0"/>
              <a:t>луге </a:t>
            </a:r>
            <a:r>
              <a:rPr lang="ru-RU" dirty="0" err="1" smtClean="0"/>
              <a:t>ти</a:t>
            </a:r>
            <a:r>
              <a:rPr lang="en-US" dirty="0" err="1" smtClean="0"/>
              <a:t>i</a:t>
            </a:r>
            <a:r>
              <a:rPr lang="ru-RU" dirty="0" smtClean="0"/>
              <a:t>с. </a:t>
            </a:r>
          </a:p>
          <a:p>
            <a:pPr algn="just">
              <a:buNone/>
            </a:pPr>
            <a:r>
              <a:rPr lang="ru-RU" dirty="0" smtClean="0"/>
              <a:t>   </a:t>
            </a:r>
            <a:r>
              <a:rPr lang="ru-RU" dirty="0" err="1" smtClean="0"/>
              <a:t>Мемлекетт</a:t>
            </a:r>
            <a:r>
              <a:rPr lang="en-US" dirty="0" err="1" smtClean="0"/>
              <a:t>i</a:t>
            </a:r>
            <a:r>
              <a:rPr lang="ru-RU" dirty="0" smtClean="0"/>
              <a:t>к </a:t>
            </a:r>
            <a:r>
              <a:rPr lang="ru-RU" dirty="0" err="1" smtClean="0"/>
              <a:t>ұйымдардың</a:t>
            </a:r>
            <a:r>
              <a:rPr lang="ru-RU" dirty="0" smtClean="0"/>
              <a:t>, </a:t>
            </a:r>
            <a:r>
              <a:rPr lang="ru-RU" dirty="0" err="1" smtClean="0"/>
              <a:t>олардың құрылымдық бөл</a:t>
            </a:r>
            <a:r>
              <a:rPr lang="en-US" dirty="0" err="1" smtClean="0"/>
              <a:t>i</a:t>
            </a:r>
            <a:r>
              <a:rPr lang="ru-RU" dirty="0" err="1" smtClean="0"/>
              <a:t>мшелер</a:t>
            </a:r>
            <a:r>
              <a:rPr lang="en-US" dirty="0" err="1" smtClean="0"/>
              <a:t>i</a:t>
            </a:r>
            <a:r>
              <a:rPr lang="ru-RU" dirty="0" err="1" smtClean="0"/>
              <a:t>н</a:t>
            </a:r>
            <a:r>
              <a:rPr lang="en-US" dirty="0" err="1" smtClean="0"/>
              <a:t>i</a:t>
            </a:r>
            <a:r>
              <a:rPr lang="ru-RU" dirty="0" err="1" smtClean="0"/>
              <a:t>ң атаулары</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және 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a:t>
            </a:r>
            <a:r>
              <a:rPr lang="ru-RU" dirty="0" err="1" smtClean="0"/>
              <a:t>бер</a:t>
            </a:r>
            <a:r>
              <a:rPr lang="en-US" dirty="0" err="1" smtClean="0"/>
              <a:t>i</a:t>
            </a:r>
            <a:r>
              <a:rPr lang="ru-RU" dirty="0" smtClean="0"/>
              <a:t>лед</a:t>
            </a:r>
            <a:r>
              <a:rPr lang="en-US" dirty="0" err="1" smtClean="0"/>
              <a:t>i</a:t>
            </a:r>
            <a:r>
              <a:rPr lang="en-US" dirty="0" smtClean="0"/>
              <a:t>. </a:t>
            </a:r>
            <a:r>
              <a:rPr lang="ru-RU" dirty="0" smtClean="0"/>
              <a:t>Б</a:t>
            </a:r>
            <a:r>
              <a:rPr lang="en-US" dirty="0" err="1" smtClean="0"/>
              <a:t>i</a:t>
            </a:r>
            <a:r>
              <a:rPr lang="ru-RU" dirty="0" err="1" smtClean="0"/>
              <a:t>рлескен</a:t>
            </a:r>
            <a:r>
              <a:rPr lang="ru-RU" dirty="0" smtClean="0"/>
              <a:t>, </a:t>
            </a:r>
            <a:r>
              <a:rPr lang="ru-RU" dirty="0" err="1" smtClean="0"/>
              <a:t>шетелд</a:t>
            </a:r>
            <a:r>
              <a:rPr lang="en-US" dirty="0" err="1" smtClean="0"/>
              <a:t>i</a:t>
            </a:r>
            <a:r>
              <a:rPr lang="ru-RU" dirty="0" smtClean="0"/>
              <a:t>к </a:t>
            </a:r>
            <a:r>
              <a:rPr lang="ru-RU" dirty="0" err="1" smtClean="0"/>
              <a:t>ұйымдардың атаулары</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және 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транслитерация </a:t>
            </a:r>
            <a:r>
              <a:rPr lang="ru-RU" dirty="0" err="1" smtClean="0"/>
              <a:t>арқылы бер</a:t>
            </a:r>
            <a:r>
              <a:rPr lang="en-US" dirty="0" err="1" smtClean="0"/>
              <a:t>i</a:t>
            </a:r>
            <a:r>
              <a:rPr lang="ru-RU" dirty="0" smtClean="0"/>
              <a:t>лед</a:t>
            </a:r>
            <a:r>
              <a:rPr lang="en-US" dirty="0" err="1" smtClean="0"/>
              <a:t>i</a:t>
            </a:r>
            <a:r>
              <a:rPr lang="en-US" dirty="0" smtClean="0"/>
              <a:t>. </a:t>
            </a:r>
          </a:p>
          <a:p>
            <a:pPr algn="just">
              <a:buNone/>
            </a:pPr>
            <a:endParaRPr lang="en-US" dirty="0" smtClean="0"/>
          </a:p>
          <a:p>
            <a:pPr algn="just">
              <a:buNone/>
            </a:pPr>
            <a:r>
              <a:rPr lang="en-US" b="1" dirty="0" smtClean="0"/>
              <a:t>20-</a:t>
            </a:r>
            <a:r>
              <a:rPr lang="ru-RU" b="1" dirty="0" err="1" smtClean="0"/>
              <a:t>бап</a:t>
            </a:r>
            <a:r>
              <a:rPr lang="ru-RU" dirty="0" smtClean="0"/>
              <a:t>. К</a:t>
            </a:r>
            <a:r>
              <a:rPr lang="en-US" dirty="0" err="1" smtClean="0"/>
              <a:t>i</a:t>
            </a:r>
            <a:r>
              <a:rPr lang="ru-RU" dirty="0" smtClean="0"/>
              <a:t>с</a:t>
            </a:r>
            <a:r>
              <a:rPr lang="en-US" dirty="0" err="1" smtClean="0"/>
              <a:t>i</a:t>
            </a:r>
            <a:r>
              <a:rPr lang="en-US" dirty="0" smtClean="0"/>
              <a:t> </a:t>
            </a:r>
            <a:r>
              <a:rPr lang="ru-RU" dirty="0" err="1" smtClean="0"/>
              <a:t>ес</a:t>
            </a:r>
            <a:r>
              <a:rPr lang="en-US" dirty="0" err="1" smtClean="0"/>
              <a:t>i</a:t>
            </a:r>
            <a:r>
              <a:rPr lang="ru-RU" dirty="0" smtClean="0"/>
              <a:t>м</a:t>
            </a:r>
            <a:r>
              <a:rPr lang="en-US" dirty="0" err="1" smtClean="0"/>
              <a:t>i</a:t>
            </a:r>
            <a:r>
              <a:rPr lang="ru-RU" dirty="0" err="1" smtClean="0"/>
              <a:t>н</a:t>
            </a:r>
            <a:r>
              <a:rPr lang="ru-RU" dirty="0" smtClean="0"/>
              <a:t>, </a:t>
            </a:r>
            <a:r>
              <a:rPr lang="ru-RU" dirty="0" err="1" smtClean="0"/>
              <a:t>әкес</a:t>
            </a:r>
            <a:r>
              <a:rPr lang="en-US" dirty="0" err="1" smtClean="0"/>
              <a:t>i</a:t>
            </a:r>
            <a:r>
              <a:rPr lang="ru-RU" dirty="0" err="1" smtClean="0"/>
              <a:t>н</a:t>
            </a:r>
            <a:r>
              <a:rPr lang="en-US" dirty="0" err="1" smtClean="0"/>
              <a:t>i</a:t>
            </a:r>
            <a:r>
              <a:rPr lang="ru-RU" dirty="0" err="1" smtClean="0"/>
              <a:t>ң ес</a:t>
            </a:r>
            <a:r>
              <a:rPr lang="en-US" dirty="0" err="1" smtClean="0"/>
              <a:t>i</a:t>
            </a:r>
            <a:r>
              <a:rPr lang="ru-RU" dirty="0" smtClean="0"/>
              <a:t>м</a:t>
            </a:r>
            <a:r>
              <a:rPr lang="en-US" dirty="0" err="1" smtClean="0"/>
              <a:t>i</a:t>
            </a:r>
            <a:r>
              <a:rPr lang="ru-RU" dirty="0" err="1" smtClean="0"/>
              <a:t>н</a:t>
            </a:r>
            <a:r>
              <a:rPr lang="ru-RU" dirty="0" smtClean="0"/>
              <a:t> </a:t>
            </a:r>
            <a:r>
              <a:rPr lang="ru-RU" dirty="0" err="1" smtClean="0"/>
              <a:t>және </a:t>
            </a:r>
            <a:r>
              <a:rPr lang="ru-RU" dirty="0" smtClean="0"/>
              <a:t>тег</a:t>
            </a:r>
            <a:r>
              <a:rPr lang="en-US" dirty="0" err="1" smtClean="0"/>
              <a:t>i</a:t>
            </a:r>
            <a:r>
              <a:rPr lang="ru-RU" dirty="0" err="1" smtClean="0"/>
              <a:t>н</a:t>
            </a:r>
            <a:r>
              <a:rPr lang="ru-RU" dirty="0" smtClean="0"/>
              <a:t> </a:t>
            </a:r>
            <a:r>
              <a:rPr lang="ru-RU" dirty="0" err="1" smtClean="0"/>
              <a:t>жазу</a:t>
            </a:r>
            <a:r>
              <a:rPr lang="ru-RU" dirty="0" smtClean="0"/>
              <a:t> </a:t>
            </a:r>
          </a:p>
          <a:p>
            <a:pPr algn="just">
              <a:buNone/>
            </a:pPr>
            <a:r>
              <a:rPr lang="ru-RU" dirty="0" smtClean="0"/>
              <a:t>    К</a:t>
            </a:r>
            <a:r>
              <a:rPr lang="en-US" dirty="0" err="1" smtClean="0"/>
              <a:t>i</a:t>
            </a:r>
            <a:r>
              <a:rPr lang="ru-RU" dirty="0" smtClean="0"/>
              <a:t>с</a:t>
            </a:r>
            <a:r>
              <a:rPr lang="en-US" dirty="0" err="1" smtClean="0"/>
              <a:t>i</a:t>
            </a:r>
            <a:r>
              <a:rPr lang="en-US" dirty="0" smtClean="0"/>
              <a:t> </a:t>
            </a:r>
            <a:r>
              <a:rPr lang="ru-RU" dirty="0" err="1" smtClean="0"/>
              <a:t>ес</a:t>
            </a:r>
            <a:r>
              <a:rPr lang="en-US" dirty="0" err="1" smtClean="0"/>
              <a:t>i</a:t>
            </a:r>
            <a:r>
              <a:rPr lang="ru-RU" dirty="0" smtClean="0"/>
              <a:t>м</a:t>
            </a:r>
            <a:r>
              <a:rPr lang="en-US" dirty="0" err="1" smtClean="0"/>
              <a:t>i</a:t>
            </a:r>
            <a:r>
              <a:rPr lang="ru-RU" dirty="0" err="1" smtClean="0"/>
              <a:t>н</a:t>
            </a:r>
            <a:r>
              <a:rPr lang="ru-RU" dirty="0" smtClean="0"/>
              <a:t>, </a:t>
            </a:r>
            <a:r>
              <a:rPr lang="ru-RU" dirty="0" err="1" smtClean="0"/>
              <a:t>әкес</a:t>
            </a:r>
            <a:r>
              <a:rPr lang="en-US" dirty="0" err="1" smtClean="0"/>
              <a:t>i</a:t>
            </a:r>
            <a:r>
              <a:rPr lang="ru-RU" dirty="0" err="1" smtClean="0"/>
              <a:t>н</a:t>
            </a:r>
            <a:r>
              <a:rPr lang="en-US" dirty="0" err="1" smtClean="0"/>
              <a:t>i</a:t>
            </a:r>
            <a:r>
              <a:rPr lang="ru-RU" dirty="0" err="1" smtClean="0"/>
              <a:t>ң ес</a:t>
            </a:r>
            <a:r>
              <a:rPr lang="en-US" dirty="0" err="1" smtClean="0"/>
              <a:t>i</a:t>
            </a:r>
            <a:r>
              <a:rPr lang="ru-RU" dirty="0" smtClean="0"/>
              <a:t>м</a:t>
            </a:r>
            <a:r>
              <a:rPr lang="en-US" dirty="0" err="1" smtClean="0"/>
              <a:t>i</a:t>
            </a:r>
            <a:r>
              <a:rPr lang="ru-RU" dirty="0" err="1" smtClean="0"/>
              <a:t>н</a:t>
            </a:r>
            <a:r>
              <a:rPr lang="ru-RU" dirty="0" smtClean="0"/>
              <a:t> </a:t>
            </a:r>
            <a:r>
              <a:rPr lang="ru-RU" dirty="0" err="1" smtClean="0"/>
              <a:t>және </a:t>
            </a:r>
            <a:r>
              <a:rPr lang="ru-RU" dirty="0" smtClean="0"/>
              <a:t>тег</a:t>
            </a:r>
            <a:r>
              <a:rPr lang="en-US" dirty="0" err="1" smtClean="0"/>
              <a:t>i</a:t>
            </a:r>
            <a:r>
              <a:rPr lang="ru-RU" dirty="0" err="1" smtClean="0"/>
              <a:t>н</a:t>
            </a:r>
            <a:r>
              <a:rPr lang="ru-RU" dirty="0" smtClean="0"/>
              <a:t> </a:t>
            </a:r>
            <a:r>
              <a:rPr lang="ru-RU" dirty="0" err="1" smtClean="0"/>
              <a:t>ресми</a:t>
            </a:r>
            <a:r>
              <a:rPr lang="ru-RU" dirty="0" smtClean="0"/>
              <a:t> </a:t>
            </a:r>
            <a:r>
              <a:rPr lang="ru-RU" dirty="0" err="1" smtClean="0"/>
              <a:t>құжаттарда жазу</a:t>
            </a:r>
            <a:r>
              <a:rPr lang="ru-RU" dirty="0" smtClean="0"/>
              <a:t> </a:t>
            </a:r>
            <a:r>
              <a:rPr lang="ru-RU" dirty="0" err="1" smtClean="0"/>
              <a:t>Қазақстан Республикасының заңдары </a:t>
            </a:r>
            <a:r>
              <a:rPr lang="ru-RU" dirty="0" smtClean="0"/>
              <a:t>мен </a:t>
            </a:r>
            <a:r>
              <a:rPr lang="ru-RU" dirty="0" err="1" smtClean="0"/>
              <a:t>нормативт</a:t>
            </a:r>
            <a:r>
              <a:rPr lang="en-US" dirty="0" err="1" smtClean="0"/>
              <a:t>i</a:t>
            </a:r>
            <a:r>
              <a:rPr lang="ru-RU" dirty="0" smtClean="0"/>
              <a:t>к </a:t>
            </a:r>
            <a:r>
              <a:rPr lang="ru-RU" dirty="0" err="1" smtClean="0"/>
              <a:t>құқықтық </a:t>
            </a:r>
            <a:r>
              <a:rPr lang="ru-RU" dirty="0" smtClean="0"/>
              <a:t>акт</a:t>
            </a:r>
            <a:r>
              <a:rPr lang="en-US" dirty="0" err="1" smtClean="0"/>
              <a:t>i</a:t>
            </a:r>
            <a:r>
              <a:rPr lang="ru-RU" dirty="0" err="1" smtClean="0"/>
              <a:t>лер</a:t>
            </a:r>
            <a:r>
              <a:rPr lang="en-US" dirty="0" err="1" smtClean="0"/>
              <a:t>i</a:t>
            </a:r>
            <a:r>
              <a:rPr lang="ru-RU" dirty="0" smtClean="0"/>
              <a:t>не </a:t>
            </a:r>
            <a:r>
              <a:rPr lang="ru-RU" dirty="0" err="1" smtClean="0"/>
              <a:t>сәйкес келуге</a:t>
            </a:r>
            <a:r>
              <a:rPr lang="ru-RU" dirty="0" smtClean="0"/>
              <a:t> </a:t>
            </a:r>
            <a:r>
              <a:rPr lang="ru-RU" dirty="0" err="1" smtClean="0"/>
              <a:t>ти</a:t>
            </a:r>
            <a:r>
              <a:rPr lang="en-US" dirty="0" err="1" smtClean="0"/>
              <a:t>i</a:t>
            </a:r>
            <a:r>
              <a:rPr lang="ru-RU" dirty="0" smtClean="0"/>
              <a:t>с.</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649491"/>
          </a:xfrm>
        </p:spPr>
        <p:txBody>
          <a:bodyPr>
            <a:normAutofit fontScale="47500" lnSpcReduction="20000"/>
          </a:bodyPr>
          <a:lstStyle/>
          <a:p>
            <a:pPr>
              <a:buNone/>
            </a:pPr>
            <a:r>
              <a:rPr lang="ru-RU" b="1" dirty="0" smtClean="0"/>
              <a:t>21-бап. </a:t>
            </a:r>
            <a:r>
              <a:rPr lang="ru-RU" dirty="0" err="1" smtClean="0"/>
              <a:t>Деректемелер</a:t>
            </a:r>
            <a:r>
              <a:rPr lang="ru-RU" dirty="0" smtClean="0"/>
              <a:t> мен </a:t>
            </a:r>
            <a:r>
              <a:rPr lang="ru-RU" dirty="0" err="1" smtClean="0"/>
              <a:t>көрнек</a:t>
            </a:r>
            <a:r>
              <a:rPr lang="en-US" dirty="0" err="1" smtClean="0"/>
              <a:t>i</a:t>
            </a:r>
            <a:r>
              <a:rPr lang="en-US" dirty="0" smtClean="0"/>
              <a:t> </a:t>
            </a:r>
            <a:r>
              <a:rPr lang="ru-RU" dirty="0" err="1" smtClean="0"/>
              <a:t>ақпарат </a:t>
            </a:r>
            <a:r>
              <a:rPr lang="ru-RU" dirty="0" smtClean="0"/>
              <a:t>т</a:t>
            </a:r>
            <a:r>
              <a:rPr lang="en-US" dirty="0" err="1" smtClean="0"/>
              <a:t>i</a:t>
            </a:r>
            <a:r>
              <a:rPr lang="ru-RU" dirty="0" smtClean="0"/>
              <a:t>л</a:t>
            </a:r>
            <a:r>
              <a:rPr lang="en-US" dirty="0" err="1" smtClean="0"/>
              <a:t>i</a:t>
            </a:r>
            <a:r>
              <a:rPr lang="en-US" dirty="0" smtClean="0"/>
              <a:t> </a:t>
            </a:r>
          </a:p>
          <a:p>
            <a:pPr>
              <a:buNone/>
            </a:pPr>
            <a:endParaRPr lang="en-US" dirty="0" smtClean="0"/>
          </a:p>
          <a:p>
            <a:pPr>
              <a:buNone/>
            </a:pPr>
            <a:r>
              <a:rPr lang="ru-RU" dirty="0" err="1" smtClean="0"/>
              <a:t>Мемлекетт</a:t>
            </a:r>
            <a:r>
              <a:rPr lang="en-US" dirty="0" err="1" smtClean="0"/>
              <a:t>i</a:t>
            </a:r>
            <a:r>
              <a:rPr lang="ru-RU" dirty="0" smtClean="0"/>
              <a:t>к </a:t>
            </a:r>
            <a:r>
              <a:rPr lang="ru-RU" dirty="0" err="1" smtClean="0"/>
              <a:t>органдардың мөрлер</a:t>
            </a:r>
            <a:r>
              <a:rPr lang="en-US" dirty="0" err="1" smtClean="0"/>
              <a:t>i</a:t>
            </a:r>
            <a:r>
              <a:rPr lang="en-US" dirty="0" smtClean="0"/>
              <a:t> </a:t>
            </a:r>
            <a:r>
              <a:rPr lang="ru-RU" dirty="0" smtClean="0"/>
              <a:t>мен </a:t>
            </a:r>
            <a:r>
              <a:rPr lang="ru-RU" dirty="0" err="1" smtClean="0"/>
              <a:t>мөртаңбаларының мәт</a:t>
            </a:r>
            <a:r>
              <a:rPr lang="en-US" dirty="0" err="1" smtClean="0"/>
              <a:t>i</a:t>
            </a:r>
            <a:r>
              <a:rPr lang="ru-RU" dirty="0" err="1" smtClean="0"/>
              <a:t>н</a:t>
            </a:r>
            <a:r>
              <a:rPr lang="en-US" dirty="0" err="1" smtClean="0"/>
              <a:t>i</a:t>
            </a:r>
            <a:r>
              <a:rPr lang="ru-RU" dirty="0" err="1" smtClean="0"/>
              <a:t>нде</a:t>
            </a:r>
            <a:r>
              <a:rPr lang="ru-RU" dirty="0" smtClean="0"/>
              <a:t> </a:t>
            </a:r>
            <a:r>
              <a:rPr lang="ru-RU" dirty="0" err="1" smtClean="0"/>
              <a:t>олардың атаулары</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жазылады</a:t>
            </a:r>
            <a:r>
              <a:rPr lang="ru-RU" dirty="0" smtClean="0"/>
              <a:t>. </a:t>
            </a:r>
          </a:p>
          <a:p>
            <a:pPr>
              <a:buNone/>
            </a:pPr>
            <a:r>
              <a:rPr lang="ru-RU" dirty="0" err="1" smtClean="0"/>
              <a:t>Менш</a:t>
            </a:r>
            <a:r>
              <a:rPr lang="en-US" dirty="0" err="1" smtClean="0"/>
              <a:t>i</a:t>
            </a:r>
            <a:r>
              <a:rPr lang="ru-RU" dirty="0" smtClean="0"/>
              <a:t>к </a:t>
            </a:r>
            <a:r>
              <a:rPr lang="ru-RU" dirty="0" err="1" smtClean="0"/>
              <a:t>нысанына</a:t>
            </a:r>
            <a:r>
              <a:rPr lang="ru-RU" dirty="0" smtClean="0"/>
              <a:t> </a:t>
            </a:r>
            <a:r>
              <a:rPr lang="ru-RU" dirty="0" err="1" smtClean="0"/>
              <a:t>қарамастан</a:t>
            </a:r>
            <a:r>
              <a:rPr lang="ru-RU" dirty="0" smtClean="0"/>
              <a:t>, </a:t>
            </a:r>
            <a:r>
              <a:rPr lang="ru-RU" dirty="0" err="1" smtClean="0"/>
              <a:t>ұйымдардың мөрлер</a:t>
            </a:r>
            <a:r>
              <a:rPr lang="en-US" dirty="0" err="1" smtClean="0"/>
              <a:t>i</a:t>
            </a:r>
            <a:r>
              <a:rPr lang="ru-RU" dirty="0" err="1" smtClean="0"/>
              <a:t>н</a:t>
            </a:r>
            <a:r>
              <a:rPr lang="en-US" dirty="0" err="1" smtClean="0"/>
              <a:t>i</a:t>
            </a:r>
            <a:r>
              <a:rPr lang="ru-RU" dirty="0" err="1" smtClean="0"/>
              <a:t>ң, мөртаңбаларының мәт</a:t>
            </a:r>
            <a:r>
              <a:rPr lang="en-US" dirty="0" err="1" smtClean="0"/>
              <a:t>i</a:t>
            </a:r>
            <a:r>
              <a:rPr lang="ru-RU" dirty="0" err="1" smtClean="0"/>
              <a:t>н</a:t>
            </a:r>
            <a:r>
              <a:rPr lang="en-US" dirty="0" err="1" smtClean="0"/>
              <a:t>i</a:t>
            </a:r>
            <a:r>
              <a:rPr lang="en-US"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және 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a:t>
            </a:r>
            <a:r>
              <a:rPr lang="ru-RU" dirty="0" err="1" smtClean="0"/>
              <a:t>жазылады</a:t>
            </a:r>
            <a:r>
              <a:rPr lang="ru-RU" dirty="0" smtClean="0"/>
              <a:t>. </a:t>
            </a:r>
          </a:p>
          <a:p>
            <a:pPr>
              <a:buNone/>
            </a:pPr>
            <a:r>
              <a:rPr lang="ru-RU" dirty="0" smtClean="0"/>
              <a:t>Бланк</a:t>
            </a:r>
            <a:r>
              <a:rPr lang="en-US" dirty="0" err="1" smtClean="0"/>
              <a:t>i</a:t>
            </a:r>
            <a:r>
              <a:rPr lang="ru-RU" dirty="0" err="1" smtClean="0"/>
              <a:t>лер</a:t>
            </a:r>
            <a:r>
              <a:rPr lang="ru-RU" dirty="0" smtClean="0"/>
              <a:t>, </a:t>
            </a:r>
            <a:r>
              <a:rPr lang="ru-RU" dirty="0" err="1" smtClean="0"/>
              <a:t>маңдайшалар, хабарландырулар</a:t>
            </a:r>
            <a:r>
              <a:rPr lang="ru-RU" dirty="0" smtClean="0"/>
              <a:t>, </a:t>
            </a:r>
            <a:r>
              <a:rPr lang="ru-RU" dirty="0" err="1" smtClean="0"/>
              <a:t>жарнамалар</a:t>
            </a:r>
            <a:r>
              <a:rPr lang="ru-RU" dirty="0" smtClean="0"/>
              <a:t>, </a:t>
            </a:r>
            <a:r>
              <a:rPr lang="ru-RU" dirty="0" err="1" smtClean="0"/>
              <a:t>прейскуранттар</a:t>
            </a:r>
            <a:r>
              <a:rPr lang="ru-RU" dirty="0" smtClean="0"/>
              <a:t>, </a:t>
            </a:r>
            <a:r>
              <a:rPr lang="ru-RU" dirty="0" err="1" smtClean="0"/>
              <a:t>баға көрсетк</a:t>
            </a:r>
            <a:r>
              <a:rPr lang="en-US" dirty="0" err="1" smtClean="0"/>
              <a:t>i</a:t>
            </a:r>
            <a:r>
              <a:rPr lang="ru-RU" dirty="0" err="1" smtClean="0"/>
              <a:t>штер</a:t>
            </a:r>
            <a:r>
              <a:rPr lang="en-US" dirty="0" err="1" smtClean="0"/>
              <a:t>i</a:t>
            </a:r>
            <a:r>
              <a:rPr lang="en-US" dirty="0" smtClean="0"/>
              <a:t>, </a:t>
            </a:r>
            <a:r>
              <a:rPr lang="ru-RU" dirty="0" err="1" smtClean="0"/>
              <a:t>басқа </a:t>
            </a:r>
            <a:r>
              <a:rPr lang="ru-RU" dirty="0" smtClean="0"/>
              <a:t>да </a:t>
            </a:r>
            <a:r>
              <a:rPr lang="ru-RU" dirty="0" err="1" smtClean="0"/>
              <a:t>көрнек</a:t>
            </a:r>
            <a:r>
              <a:rPr lang="en-US" dirty="0" err="1" smtClean="0"/>
              <a:t>i</a:t>
            </a:r>
            <a:r>
              <a:rPr lang="en-US" dirty="0" smtClean="0"/>
              <a:t> </a:t>
            </a:r>
            <a:r>
              <a:rPr lang="ru-RU" dirty="0" err="1" smtClean="0"/>
              <a:t>ақпарат 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және 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ал </a:t>
            </a:r>
            <a:r>
              <a:rPr lang="ru-RU" dirty="0" err="1" smtClean="0"/>
              <a:t>қажет болған жағдайда басқа </a:t>
            </a:r>
            <a:r>
              <a:rPr lang="ru-RU" dirty="0" smtClean="0"/>
              <a:t>да т</a:t>
            </a:r>
            <a:r>
              <a:rPr lang="en-US" dirty="0" err="1" smtClean="0"/>
              <a:t>i</a:t>
            </a:r>
            <a:r>
              <a:rPr lang="ru-RU" dirty="0" err="1" smtClean="0"/>
              <a:t>лдерде</a:t>
            </a:r>
            <a:r>
              <a:rPr lang="ru-RU" dirty="0" smtClean="0"/>
              <a:t> </a:t>
            </a:r>
            <a:r>
              <a:rPr lang="ru-RU" dirty="0" err="1" smtClean="0"/>
              <a:t>жазылады</a:t>
            </a:r>
            <a:r>
              <a:rPr lang="ru-RU" dirty="0" smtClean="0"/>
              <a:t>. </a:t>
            </a:r>
          </a:p>
          <a:p>
            <a:pPr>
              <a:buNone/>
            </a:pPr>
            <a:r>
              <a:rPr lang="ru-RU" dirty="0" err="1" smtClean="0"/>
              <a:t>Қазақстанда өнд</a:t>
            </a:r>
            <a:r>
              <a:rPr lang="en-US" dirty="0" err="1" smtClean="0"/>
              <a:t>i</a:t>
            </a:r>
            <a:r>
              <a:rPr lang="ru-RU" dirty="0" err="1" smtClean="0"/>
              <a:t>р</a:t>
            </a:r>
            <a:r>
              <a:rPr lang="en-US" dirty="0" err="1" smtClean="0"/>
              <a:t>i</a:t>
            </a:r>
            <a:r>
              <a:rPr lang="ru-RU" dirty="0" smtClean="0"/>
              <a:t>лет</a:t>
            </a:r>
            <a:r>
              <a:rPr lang="en-US" dirty="0" err="1" smtClean="0"/>
              <a:t>i</a:t>
            </a:r>
            <a:r>
              <a:rPr lang="ru-RU" dirty="0" err="1" smtClean="0"/>
              <a:t>н</a:t>
            </a:r>
            <a:r>
              <a:rPr lang="ru-RU" dirty="0" smtClean="0"/>
              <a:t> </a:t>
            </a:r>
            <a:r>
              <a:rPr lang="ru-RU" dirty="0" err="1" smtClean="0"/>
              <a:t>тауарлардың арнайы</a:t>
            </a:r>
            <a:r>
              <a:rPr lang="ru-RU" dirty="0" smtClean="0"/>
              <a:t> </a:t>
            </a:r>
            <a:r>
              <a:rPr lang="ru-RU" dirty="0" err="1" smtClean="0"/>
              <a:t>мәл</a:t>
            </a:r>
            <a:r>
              <a:rPr lang="en-US" dirty="0" err="1" smtClean="0"/>
              <a:t>i</a:t>
            </a:r>
            <a:r>
              <a:rPr lang="ru-RU" dirty="0" err="1" smtClean="0"/>
              <a:t>меттер</a:t>
            </a:r>
            <a:r>
              <a:rPr lang="ru-RU" dirty="0" smtClean="0"/>
              <a:t> </a:t>
            </a:r>
            <a:r>
              <a:rPr lang="ru-RU" dirty="0" err="1" smtClean="0"/>
              <a:t>көрсет</a:t>
            </a:r>
            <a:r>
              <a:rPr lang="en-US" dirty="0" err="1" smtClean="0"/>
              <a:t>i</a:t>
            </a:r>
            <a:r>
              <a:rPr lang="ru-RU" dirty="0" err="1" smtClean="0"/>
              <a:t>лген</a:t>
            </a:r>
            <a:r>
              <a:rPr lang="ru-RU" dirty="0" smtClean="0"/>
              <a:t> </a:t>
            </a:r>
            <a:r>
              <a:rPr lang="ru-RU" dirty="0" err="1" smtClean="0"/>
              <a:t>тауарлық жапсырмаларында</a:t>
            </a:r>
            <a:r>
              <a:rPr lang="ru-RU" dirty="0" smtClean="0"/>
              <a:t> (</a:t>
            </a:r>
            <a:r>
              <a:rPr lang="ru-RU" dirty="0" err="1" smtClean="0"/>
              <a:t>этикеткаларында</a:t>
            </a:r>
            <a:r>
              <a:rPr lang="ru-RU" dirty="0" smtClean="0"/>
              <a:t>), </a:t>
            </a:r>
            <a:r>
              <a:rPr lang="ru-RU" dirty="0" err="1" smtClean="0"/>
              <a:t>таңбаламаларында, нұсқаулықтарында 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және 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a:t>
            </a:r>
            <a:r>
              <a:rPr lang="ru-RU" dirty="0" err="1" smtClean="0"/>
              <a:t>қажетт</a:t>
            </a:r>
            <a:r>
              <a:rPr lang="en-US" dirty="0" err="1" smtClean="0"/>
              <a:t>i</a:t>
            </a:r>
            <a:r>
              <a:rPr lang="en-US" dirty="0" smtClean="0"/>
              <a:t> </a:t>
            </a:r>
            <a:r>
              <a:rPr lang="ru-RU" dirty="0" err="1" smtClean="0"/>
              <a:t>ақпарат болуға ти</a:t>
            </a:r>
            <a:r>
              <a:rPr lang="en-US" dirty="0" err="1" smtClean="0"/>
              <a:t>i</a:t>
            </a:r>
            <a:r>
              <a:rPr lang="ru-RU" dirty="0" smtClean="0"/>
              <a:t>с. </a:t>
            </a:r>
          </a:p>
          <a:p>
            <a:pPr>
              <a:buNone/>
            </a:pPr>
            <a:r>
              <a:rPr lang="ru-RU" dirty="0" err="1" smtClean="0"/>
              <a:t>Шетелде</a:t>
            </a:r>
            <a:r>
              <a:rPr lang="ru-RU" dirty="0" smtClean="0"/>
              <a:t> </a:t>
            </a:r>
            <a:r>
              <a:rPr lang="ru-RU" dirty="0" err="1" smtClean="0"/>
              <a:t>өнд</a:t>
            </a:r>
            <a:r>
              <a:rPr lang="en-US" dirty="0" err="1" smtClean="0"/>
              <a:t>i</a:t>
            </a:r>
            <a:r>
              <a:rPr lang="ru-RU" dirty="0" err="1" smtClean="0"/>
              <a:t>р</a:t>
            </a:r>
            <a:r>
              <a:rPr lang="en-US" dirty="0" err="1" smtClean="0"/>
              <a:t>i</a:t>
            </a:r>
            <a:r>
              <a:rPr lang="ru-RU" dirty="0" err="1" smtClean="0"/>
              <a:t>лген</a:t>
            </a:r>
            <a:r>
              <a:rPr lang="ru-RU" dirty="0" smtClean="0"/>
              <a:t> </a:t>
            </a:r>
            <a:r>
              <a:rPr lang="ru-RU" dirty="0" err="1" smtClean="0"/>
              <a:t>тауарлардың арнайы</a:t>
            </a:r>
            <a:r>
              <a:rPr lang="ru-RU" dirty="0" smtClean="0"/>
              <a:t> </a:t>
            </a:r>
            <a:r>
              <a:rPr lang="ru-RU" dirty="0" err="1" smtClean="0"/>
              <a:t>мәл</a:t>
            </a:r>
            <a:r>
              <a:rPr lang="en-US" dirty="0" err="1" smtClean="0"/>
              <a:t>i</a:t>
            </a:r>
            <a:r>
              <a:rPr lang="ru-RU" dirty="0" err="1" smtClean="0"/>
              <a:t>меттер</a:t>
            </a:r>
            <a:r>
              <a:rPr lang="ru-RU" dirty="0" smtClean="0"/>
              <a:t> </a:t>
            </a:r>
            <a:r>
              <a:rPr lang="ru-RU" dirty="0" err="1" smtClean="0"/>
              <a:t>көрсет</a:t>
            </a:r>
            <a:r>
              <a:rPr lang="en-US" dirty="0" err="1" smtClean="0"/>
              <a:t>i</a:t>
            </a:r>
            <a:r>
              <a:rPr lang="ru-RU" dirty="0" err="1" smtClean="0"/>
              <a:t>лген</a:t>
            </a:r>
            <a:r>
              <a:rPr lang="ru-RU" dirty="0" smtClean="0"/>
              <a:t> </a:t>
            </a:r>
            <a:r>
              <a:rPr lang="ru-RU" dirty="0" err="1" smtClean="0"/>
              <a:t>тауарлық жапсырмалары</a:t>
            </a:r>
            <a:r>
              <a:rPr lang="ru-RU" dirty="0" smtClean="0"/>
              <a:t> (</a:t>
            </a:r>
            <a:r>
              <a:rPr lang="ru-RU" dirty="0" err="1" smtClean="0"/>
              <a:t>этикеткалары</a:t>
            </a:r>
            <a:r>
              <a:rPr lang="ru-RU" dirty="0" smtClean="0"/>
              <a:t>), </a:t>
            </a:r>
            <a:r>
              <a:rPr lang="ru-RU" dirty="0" err="1" smtClean="0"/>
              <a:t>таңбаламалары, нұсқаулықтары импорттаушы</a:t>
            </a:r>
            <a:r>
              <a:rPr lang="ru-RU" dirty="0" smtClean="0"/>
              <a:t> </a:t>
            </a:r>
            <a:r>
              <a:rPr lang="ru-RU" dirty="0" err="1" smtClean="0"/>
              <a:t>ұйымдардың қаражаты есеб</a:t>
            </a:r>
            <a:r>
              <a:rPr lang="en-US" dirty="0" err="1" smtClean="0"/>
              <a:t>i</a:t>
            </a:r>
            <a:r>
              <a:rPr lang="ru-RU" dirty="0" err="1" smtClean="0"/>
              <a:t>нен</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лдег</a:t>
            </a:r>
            <a:r>
              <a:rPr lang="en-US" dirty="0" err="1" smtClean="0"/>
              <a:t>i</a:t>
            </a:r>
            <a:r>
              <a:rPr lang="en-US" dirty="0" smtClean="0"/>
              <a:t> </a:t>
            </a:r>
            <a:r>
              <a:rPr lang="ru-RU" dirty="0" err="1" smtClean="0"/>
              <a:t>және орыс</a:t>
            </a:r>
            <a:r>
              <a:rPr lang="ru-RU" dirty="0" smtClean="0"/>
              <a:t> т</a:t>
            </a:r>
            <a:r>
              <a:rPr lang="en-US" dirty="0" err="1" smtClean="0"/>
              <a:t>i</a:t>
            </a:r>
            <a:r>
              <a:rPr lang="ru-RU" dirty="0" smtClean="0"/>
              <a:t>л</a:t>
            </a:r>
            <a:r>
              <a:rPr lang="en-US" dirty="0" err="1" smtClean="0"/>
              <a:t>i</a:t>
            </a:r>
            <a:r>
              <a:rPr lang="ru-RU" dirty="0" err="1" smtClean="0"/>
              <a:t>ндег</a:t>
            </a:r>
            <a:r>
              <a:rPr lang="en-US" dirty="0" err="1" smtClean="0"/>
              <a:t>i</a:t>
            </a:r>
            <a:r>
              <a:rPr lang="en-US" dirty="0" smtClean="0"/>
              <a:t> </a:t>
            </a:r>
            <a:r>
              <a:rPr lang="ru-RU" dirty="0" err="1" smtClean="0"/>
              <a:t>аудармасымен</a:t>
            </a:r>
            <a:r>
              <a:rPr lang="ru-RU" dirty="0" smtClean="0"/>
              <a:t> </a:t>
            </a:r>
            <a:r>
              <a:rPr lang="ru-RU" dirty="0" err="1" smtClean="0"/>
              <a:t>қамтамасыз ет</a:t>
            </a:r>
            <a:r>
              <a:rPr lang="en-US" dirty="0" err="1" smtClean="0"/>
              <a:t>i</a:t>
            </a:r>
            <a:r>
              <a:rPr lang="ru-RU" dirty="0" smtClean="0"/>
              <a:t>лед</a:t>
            </a:r>
            <a:r>
              <a:rPr lang="en-US" dirty="0" err="1" smtClean="0"/>
              <a:t>i</a:t>
            </a:r>
            <a:r>
              <a:rPr lang="en-US" dirty="0" smtClean="0"/>
              <a:t>. </a:t>
            </a:r>
          </a:p>
          <a:p>
            <a:pPr>
              <a:buNone/>
            </a:pPr>
            <a:r>
              <a:rPr lang="ru-RU" dirty="0" err="1" smtClean="0"/>
              <a:t>Көрнек</a:t>
            </a:r>
            <a:r>
              <a:rPr lang="en-US" dirty="0" err="1" smtClean="0"/>
              <a:t>i</a:t>
            </a:r>
            <a:r>
              <a:rPr lang="en-US" dirty="0" smtClean="0"/>
              <a:t> </a:t>
            </a:r>
            <a:r>
              <a:rPr lang="ru-RU" dirty="0" err="1" smtClean="0"/>
              <a:t>ақпараттың барлық мәт</a:t>
            </a:r>
            <a:r>
              <a:rPr lang="en-US" dirty="0" err="1" smtClean="0"/>
              <a:t>i</a:t>
            </a:r>
            <a:r>
              <a:rPr lang="ru-RU" dirty="0" err="1" smtClean="0"/>
              <a:t>н</a:t>
            </a:r>
            <a:r>
              <a:rPr lang="en-US" dirty="0" err="1" smtClean="0"/>
              <a:t>i</a:t>
            </a:r>
            <a:r>
              <a:rPr lang="en-US" dirty="0" smtClean="0"/>
              <a:t> </a:t>
            </a:r>
            <a:r>
              <a:rPr lang="ru-RU" dirty="0" err="1" smtClean="0"/>
              <a:t>мынадай</a:t>
            </a:r>
            <a:r>
              <a:rPr lang="ru-RU" dirty="0" smtClean="0"/>
              <a:t> </a:t>
            </a:r>
            <a:r>
              <a:rPr lang="ru-RU" dirty="0" err="1" smtClean="0"/>
              <a:t>ретпен</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 </a:t>
            </a:r>
            <a:r>
              <a:rPr lang="ru-RU" dirty="0" err="1" smtClean="0"/>
              <a:t>сол</a:t>
            </a:r>
            <a:r>
              <a:rPr lang="ru-RU" dirty="0" smtClean="0"/>
              <a:t> </a:t>
            </a:r>
            <a:r>
              <a:rPr lang="ru-RU" dirty="0" err="1" smtClean="0"/>
              <a:t>жағына немесе</a:t>
            </a:r>
            <a:r>
              <a:rPr lang="ru-RU" dirty="0" smtClean="0"/>
              <a:t> </a:t>
            </a:r>
            <a:r>
              <a:rPr lang="ru-RU" dirty="0" err="1" smtClean="0"/>
              <a:t>жоғарғы жағына, орыс</a:t>
            </a:r>
            <a:r>
              <a:rPr lang="ru-RU" dirty="0" smtClean="0"/>
              <a:t> т</a:t>
            </a:r>
            <a:r>
              <a:rPr lang="en-US" dirty="0" err="1" smtClean="0"/>
              <a:t>i</a:t>
            </a:r>
            <a:r>
              <a:rPr lang="ru-RU" dirty="0" smtClean="0"/>
              <a:t>л</a:t>
            </a:r>
            <a:r>
              <a:rPr lang="en-US" dirty="0" err="1" smtClean="0"/>
              <a:t>i</a:t>
            </a:r>
            <a:r>
              <a:rPr lang="ru-RU" dirty="0" err="1" smtClean="0"/>
              <a:t>нде</a:t>
            </a:r>
            <a:r>
              <a:rPr lang="ru-RU" dirty="0" smtClean="0"/>
              <a:t> он </a:t>
            </a:r>
            <a:r>
              <a:rPr lang="ru-RU" dirty="0" err="1" smtClean="0"/>
              <a:t>жағында немесе</a:t>
            </a:r>
            <a:r>
              <a:rPr lang="ru-RU" dirty="0" smtClean="0"/>
              <a:t> </a:t>
            </a:r>
            <a:r>
              <a:rPr lang="ru-RU" dirty="0" err="1" smtClean="0"/>
              <a:t>төменг</a:t>
            </a:r>
            <a:r>
              <a:rPr lang="en-US" dirty="0" err="1" smtClean="0"/>
              <a:t>i</a:t>
            </a:r>
            <a:r>
              <a:rPr lang="en-US" dirty="0" smtClean="0"/>
              <a:t> </a:t>
            </a:r>
            <a:r>
              <a:rPr lang="ru-RU" dirty="0" err="1" smtClean="0"/>
              <a:t>жағына орналасады</a:t>
            </a:r>
            <a:r>
              <a:rPr lang="ru-RU" dirty="0" smtClean="0"/>
              <a:t>, б</a:t>
            </a:r>
            <a:r>
              <a:rPr lang="en-US" dirty="0" err="1" smtClean="0"/>
              <a:t>i</a:t>
            </a:r>
            <a:r>
              <a:rPr lang="ru-RU" dirty="0" smtClean="0"/>
              <a:t>рдей </a:t>
            </a:r>
            <a:r>
              <a:rPr lang="ru-RU" dirty="0" err="1" smtClean="0"/>
              <a:t>өлшемдег</a:t>
            </a:r>
            <a:r>
              <a:rPr lang="en-US" dirty="0" err="1" smtClean="0"/>
              <a:t>i</a:t>
            </a:r>
            <a:r>
              <a:rPr lang="en-US" dirty="0" smtClean="0"/>
              <a:t> </a:t>
            </a:r>
            <a:r>
              <a:rPr lang="ru-RU" dirty="0" err="1" smtClean="0"/>
              <a:t>әр</a:t>
            </a:r>
            <a:r>
              <a:rPr lang="en-US" dirty="0" err="1" smtClean="0"/>
              <a:t>i</a:t>
            </a:r>
            <a:r>
              <a:rPr lang="ru-RU" dirty="0" err="1" smtClean="0"/>
              <a:t>птермен</a:t>
            </a:r>
            <a:r>
              <a:rPr lang="ru-RU" dirty="0" smtClean="0"/>
              <a:t> </a:t>
            </a:r>
            <a:r>
              <a:rPr lang="ru-RU" dirty="0" err="1" smtClean="0"/>
              <a:t>жазылады</a:t>
            </a:r>
            <a:r>
              <a:rPr lang="ru-RU" dirty="0" smtClean="0"/>
              <a:t>. </a:t>
            </a:r>
            <a:r>
              <a:rPr lang="ru-RU" dirty="0" err="1" smtClean="0"/>
              <a:t>Қажетт</a:t>
            </a:r>
            <a:r>
              <a:rPr lang="en-US" dirty="0" err="1" smtClean="0"/>
              <a:t>i</a:t>
            </a:r>
            <a:r>
              <a:rPr lang="ru-RU" dirty="0" smtClean="0"/>
              <a:t>г</a:t>
            </a:r>
            <a:r>
              <a:rPr lang="en-US" dirty="0" err="1" smtClean="0"/>
              <a:t>i</a:t>
            </a:r>
            <a:r>
              <a:rPr lang="ru-RU" dirty="0" smtClean="0"/>
              <a:t>не </a:t>
            </a:r>
            <a:r>
              <a:rPr lang="ru-RU" dirty="0" err="1" smtClean="0"/>
              <a:t>қарай көрнек</a:t>
            </a:r>
            <a:r>
              <a:rPr lang="en-US" dirty="0" err="1" smtClean="0"/>
              <a:t>i</a:t>
            </a:r>
            <a:r>
              <a:rPr lang="en-US" dirty="0" smtClean="0"/>
              <a:t> </a:t>
            </a:r>
            <a:r>
              <a:rPr lang="ru-RU" dirty="0" err="1" smtClean="0"/>
              <a:t>ақпараттың мәт</a:t>
            </a:r>
            <a:r>
              <a:rPr lang="en-US" dirty="0" err="1" smtClean="0"/>
              <a:t>i</a:t>
            </a:r>
            <a:r>
              <a:rPr lang="ru-RU" dirty="0" err="1" smtClean="0"/>
              <a:t>ндер</a:t>
            </a:r>
            <a:r>
              <a:rPr lang="en-US" dirty="0" err="1" smtClean="0"/>
              <a:t>i</a:t>
            </a:r>
            <a:r>
              <a:rPr lang="en-US" dirty="0" smtClean="0"/>
              <a:t> </a:t>
            </a:r>
            <a:r>
              <a:rPr lang="ru-RU" dirty="0" err="1" smtClean="0"/>
              <a:t>қосымша басқа </a:t>
            </a:r>
            <a:r>
              <a:rPr lang="ru-RU" dirty="0" smtClean="0"/>
              <a:t>да т</a:t>
            </a:r>
            <a:r>
              <a:rPr lang="en-US" dirty="0" err="1" smtClean="0"/>
              <a:t>i</a:t>
            </a:r>
            <a:r>
              <a:rPr lang="ru-RU" dirty="0" err="1" smtClean="0"/>
              <a:t>лдерге</a:t>
            </a:r>
            <a:r>
              <a:rPr lang="ru-RU" dirty="0" smtClean="0"/>
              <a:t> </a:t>
            </a:r>
            <a:r>
              <a:rPr lang="ru-RU" dirty="0" err="1" smtClean="0"/>
              <a:t>аударылуы</a:t>
            </a:r>
            <a:r>
              <a:rPr lang="ru-RU" dirty="0" smtClean="0"/>
              <a:t> </a:t>
            </a:r>
            <a:r>
              <a:rPr lang="ru-RU" dirty="0" err="1" smtClean="0"/>
              <a:t>мүмк</a:t>
            </a:r>
            <a:r>
              <a:rPr lang="en-US" dirty="0" err="1" smtClean="0"/>
              <a:t>i</a:t>
            </a:r>
            <a:r>
              <a:rPr lang="ru-RU" dirty="0" smtClean="0"/>
              <a:t>н. </a:t>
            </a:r>
            <a:r>
              <a:rPr lang="ru-RU" dirty="0" err="1" smtClean="0"/>
              <a:t>Бұл жағдайда қар</a:t>
            </a:r>
            <a:r>
              <a:rPr lang="en-US" dirty="0" err="1" smtClean="0"/>
              <a:t>i</a:t>
            </a:r>
            <a:r>
              <a:rPr lang="ru-RU" dirty="0" err="1" smtClean="0"/>
              <a:t>п</a:t>
            </a:r>
            <a:r>
              <a:rPr lang="ru-RU" dirty="0" smtClean="0"/>
              <a:t> </a:t>
            </a:r>
            <a:r>
              <a:rPr lang="ru-RU" dirty="0" err="1" smtClean="0"/>
              <a:t>өлшем</a:t>
            </a:r>
            <a:r>
              <a:rPr lang="en-US" dirty="0" err="1" smtClean="0"/>
              <a:t>i</a:t>
            </a:r>
            <a:r>
              <a:rPr lang="en-US" dirty="0" smtClean="0"/>
              <a:t> </a:t>
            </a:r>
            <a:r>
              <a:rPr lang="ru-RU" dirty="0" err="1" smtClean="0"/>
              <a:t>нормативт</a:t>
            </a:r>
            <a:r>
              <a:rPr lang="en-US" dirty="0" err="1" smtClean="0"/>
              <a:t>i</a:t>
            </a:r>
            <a:r>
              <a:rPr lang="ru-RU" dirty="0" smtClean="0"/>
              <a:t>к </a:t>
            </a:r>
            <a:r>
              <a:rPr lang="ru-RU" dirty="0" err="1" smtClean="0"/>
              <a:t>құқықтық </a:t>
            </a:r>
            <a:r>
              <a:rPr lang="ru-RU" dirty="0" smtClean="0"/>
              <a:t>акт</a:t>
            </a:r>
            <a:r>
              <a:rPr lang="en-US" dirty="0" err="1" smtClean="0"/>
              <a:t>i</a:t>
            </a:r>
            <a:r>
              <a:rPr lang="ru-RU" dirty="0" err="1" smtClean="0"/>
              <a:t>лерде</a:t>
            </a:r>
            <a:r>
              <a:rPr lang="ru-RU" dirty="0" smtClean="0"/>
              <a:t> </a:t>
            </a:r>
            <a:r>
              <a:rPr lang="ru-RU" dirty="0" err="1" smtClean="0"/>
              <a:t>белг</a:t>
            </a:r>
            <a:r>
              <a:rPr lang="en-US" dirty="0" err="1" smtClean="0"/>
              <a:t>i</a:t>
            </a:r>
            <a:r>
              <a:rPr lang="ru-RU" dirty="0" err="1" smtClean="0"/>
              <a:t>ленген</a:t>
            </a:r>
            <a:r>
              <a:rPr lang="ru-RU" dirty="0" smtClean="0"/>
              <a:t> </a:t>
            </a:r>
            <a:r>
              <a:rPr lang="ru-RU" dirty="0" err="1" smtClean="0"/>
              <a:t>талаптардан</a:t>
            </a:r>
            <a:r>
              <a:rPr lang="ru-RU" dirty="0" smtClean="0"/>
              <a:t> </a:t>
            </a:r>
            <a:r>
              <a:rPr lang="ru-RU" dirty="0" err="1" smtClean="0"/>
              <a:t>аспауға ти</a:t>
            </a:r>
            <a:r>
              <a:rPr lang="en-US" dirty="0" err="1" smtClean="0"/>
              <a:t>i</a:t>
            </a:r>
            <a:r>
              <a:rPr lang="ru-RU" dirty="0" smtClean="0"/>
              <a:t>с. </a:t>
            </a:r>
            <a:r>
              <a:rPr lang="ru-RU" dirty="0" err="1" smtClean="0"/>
              <a:t>Ауызша</a:t>
            </a:r>
            <a:r>
              <a:rPr lang="ru-RU" dirty="0" smtClean="0"/>
              <a:t> </a:t>
            </a:r>
            <a:r>
              <a:rPr lang="ru-RU" dirty="0" err="1" smtClean="0"/>
              <a:t>ақпарат, хабарландыру</a:t>
            </a:r>
            <a:r>
              <a:rPr lang="ru-RU" dirty="0" smtClean="0"/>
              <a:t>, </a:t>
            </a:r>
            <a:r>
              <a:rPr lang="ru-RU" dirty="0" err="1" smtClean="0"/>
              <a:t>жарнама</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орыс</a:t>
            </a:r>
            <a:r>
              <a:rPr lang="ru-RU" dirty="0" smtClean="0"/>
              <a:t> </a:t>
            </a:r>
            <a:r>
              <a:rPr lang="ru-RU" dirty="0" err="1" smtClean="0"/>
              <a:t>және қажет болған жағдайда, басқа </a:t>
            </a:r>
            <a:r>
              <a:rPr lang="ru-RU" dirty="0" smtClean="0"/>
              <a:t>да т</a:t>
            </a:r>
            <a:r>
              <a:rPr lang="en-US" dirty="0" err="1" smtClean="0"/>
              <a:t>i</a:t>
            </a:r>
            <a:r>
              <a:rPr lang="ru-RU" dirty="0" err="1" smtClean="0"/>
              <a:t>лдерде</a:t>
            </a:r>
            <a:r>
              <a:rPr lang="ru-RU" dirty="0" smtClean="0"/>
              <a:t> </a:t>
            </a:r>
            <a:r>
              <a:rPr lang="ru-RU" dirty="0" err="1" smtClean="0"/>
              <a:t>бер</a:t>
            </a:r>
            <a:r>
              <a:rPr lang="en-US" dirty="0" err="1" smtClean="0"/>
              <a:t>i</a:t>
            </a:r>
            <a:r>
              <a:rPr lang="ru-RU" dirty="0" smtClean="0"/>
              <a:t>лед</a:t>
            </a:r>
            <a:r>
              <a:rPr lang="en-US" dirty="0" err="1" smtClean="0"/>
              <a:t>i</a:t>
            </a:r>
            <a:r>
              <a:rPr lang="en-US" dirty="0" smtClean="0"/>
              <a:t>. </a:t>
            </a:r>
          </a:p>
          <a:p>
            <a:pPr>
              <a:buNone/>
            </a:pPr>
            <a:endParaRPr lang="en-US" dirty="0" smtClean="0"/>
          </a:p>
          <a:p>
            <a:pPr>
              <a:buNone/>
            </a:pPr>
            <a:r>
              <a:rPr lang="en-US" b="1" dirty="0" smtClean="0"/>
              <a:t>22-</a:t>
            </a:r>
            <a:r>
              <a:rPr lang="ru-RU" b="1" dirty="0" err="1" smtClean="0"/>
              <a:t>бап</a:t>
            </a:r>
            <a:r>
              <a:rPr lang="ru-RU" b="1" dirty="0" smtClean="0"/>
              <a:t>. </a:t>
            </a:r>
            <a:r>
              <a:rPr lang="ru-RU" dirty="0" err="1" smtClean="0"/>
              <a:t>Тіл</a:t>
            </a:r>
            <a:r>
              <a:rPr lang="ru-RU" dirty="0" smtClean="0"/>
              <a:t> – </a:t>
            </a:r>
            <a:r>
              <a:rPr lang="ru-RU" dirty="0" err="1" smtClean="0"/>
              <a:t>байланыс</a:t>
            </a:r>
            <a:r>
              <a:rPr lang="ru-RU" dirty="0" smtClean="0"/>
              <a:t> </a:t>
            </a:r>
            <a:r>
              <a:rPr lang="ru-RU" dirty="0" err="1" smtClean="0"/>
              <a:t>саласында</a:t>
            </a:r>
            <a:endParaRPr lang="ru-RU" dirty="0" smtClean="0"/>
          </a:p>
          <a:p>
            <a:pPr>
              <a:buNone/>
            </a:pPr>
            <a:endParaRPr lang="ru-RU" dirty="0" smtClean="0"/>
          </a:p>
          <a:p>
            <a:pPr>
              <a:buNone/>
            </a:pPr>
            <a:r>
              <a:rPr lang="ru-RU" dirty="0" err="1" smtClean="0"/>
              <a:t>Қазақстан Республикасының шегінде</a:t>
            </a:r>
            <a:r>
              <a:rPr lang="ru-RU" dirty="0" smtClean="0"/>
              <a:t> </a:t>
            </a:r>
            <a:r>
              <a:rPr lang="ru-RU" dirty="0" err="1" smtClean="0"/>
              <a:t>байланыс</a:t>
            </a:r>
            <a:r>
              <a:rPr lang="ru-RU" dirty="0" smtClean="0"/>
              <a:t> </a:t>
            </a:r>
            <a:r>
              <a:rPr lang="ru-RU" dirty="0" err="1" smtClean="0"/>
              <a:t>саласында</a:t>
            </a:r>
            <a:r>
              <a:rPr lang="ru-RU" dirty="0" smtClean="0"/>
              <a:t> </a:t>
            </a:r>
            <a:r>
              <a:rPr lang="ru-RU" dirty="0" err="1" smtClean="0"/>
              <a:t>мемлекеттік</a:t>
            </a:r>
            <a:r>
              <a:rPr lang="ru-RU" dirty="0" smtClean="0"/>
              <a:t> </a:t>
            </a:r>
            <a:r>
              <a:rPr lang="ru-RU" dirty="0" err="1" smtClean="0"/>
              <a:t>тілдің және орыс</a:t>
            </a:r>
            <a:r>
              <a:rPr lang="ru-RU" dirty="0" smtClean="0"/>
              <a:t> </a:t>
            </a:r>
            <a:r>
              <a:rPr lang="ru-RU" dirty="0" err="1" smtClean="0"/>
              <a:t>тілінің қолданылуы қамтамасыз етіледі</a:t>
            </a:r>
            <a:r>
              <a:rPr lang="ru-RU" dirty="0" smtClean="0"/>
              <a:t>. </a:t>
            </a:r>
            <a:r>
              <a:rPr lang="ru-RU" dirty="0" err="1" smtClean="0"/>
              <a:t>Қазақстан Республикасының шегінен</a:t>
            </a:r>
            <a:r>
              <a:rPr lang="ru-RU" dirty="0" smtClean="0"/>
              <a:t> </a:t>
            </a:r>
            <a:r>
              <a:rPr lang="ru-RU" dirty="0" err="1" smtClean="0"/>
              <a:t>тыс</a:t>
            </a:r>
            <a:r>
              <a:rPr lang="ru-RU" dirty="0" smtClean="0"/>
              <a:t> </a:t>
            </a:r>
            <a:r>
              <a:rPr lang="ru-RU" dirty="0" err="1" smtClean="0"/>
              <a:t>жерлерге</a:t>
            </a:r>
            <a:r>
              <a:rPr lang="ru-RU" dirty="0" smtClean="0"/>
              <a:t> почта-телеграф </a:t>
            </a:r>
            <a:r>
              <a:rPr lang="ru-RU" dirty="0" err="1" smtClean="0"/>
              <a:t>жөнелтілімдері белгіленген</a:t>
            </a:r>
            <a:r>
              <a:rPr lang="ru-RU" dirty="0" smtClean="0"/>
              <a:t> </a:t>
            </a:r>
            <a:r>
              <a:rPr lang="ru-RU" dirty="0" err="1" smtClean="0"/>
              <a:t>халықаралық ережелерге</a:t>
            </a:r>
            <a:r>
              <a:rPr lang="ru-RU" dirty="0" smtClean="0"/>
              <a:t> </a:t>
            </a:r>
            <a:r>
              <a:rPr lang="ru-RU" dirty="0" err="1" smtClean="0"/>
              <a:t>сәйкес жүргізіледі</a:t>
            </a:r>
            <a:r>
              <a:rPr lang="ru-RU" dirty="0" smtClean="0"/>
              <a:t>.</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fontScale="55000" lnSpcReduction="20000"/>
          </a:bodyPr>
          <a:lstStyle/>
          <a:p>
            <a:pPr>
              <a:buNone/>
            </a:pPr>
            <a:r>
              <a:rPr lang="ru-RU" sz="7600" b="1" dirty="0" smtClean="0"/>
              <a:t>5 </a:t>
            </a:r>
            <a:r>
              <a:rPr lang="ru-RU" sz="7600" b="1" dirty="0" err="1" smtClean="0"/>
              <a:t>тарау</a:t>
            </a:r>
            <a:r>
              <a:rPr lang="ru-RU" dirty="0" smtClean="0"/>
              <a:t>. Т</a:t>
            </a:r>
            <a:r>
              <a:rPr lang="en-US" dirty="0" err="1" smtClean="0"/>
              <a:t>i</a:t>
            </a:r>
            <a:r>
              <a:rPr lang="ru-RU" dirty="0" err="1" smtClean="0"/>
              <a:t>лд</a:t>
            </a:r>
            <a:r>
              <a:rPr lang="en-US" dirty="0" err="1" smtClean="0"/>
              <a:t>i</a:t>
            </a:r>
            <a:r>
              <a:rPr lang="en-US" dirty="0" smtClean="0"/>
              <a:t> </a:t>
            </a:r>
            <a:r>
              <a:rPr lang="ru-RU" dirty="0" err="1" smtClean="0"/>
              <a:t>құқықтық қорғау</a:t>
            </a:r>
            <a:endParaRPr lang="ru-RU" dirty="0" smtClean="0"/>
          </a:p>
          <a:p>
            <a:pPr>
              <a:buNone/>
            </a:pPr>
            <a:endParaRPr lang="ru-RU" dirty="0" smtClean="0"/>
          </a:p>
          <a:p>
            <a:pPr>
              <a:buNone/>
            </a:pPr>
            <a:r>
              <a:rPr lang="ru-RU" dirty="0" smtClean="0"/>
              <a:t>23-бап. Т</a:t>
            </a:r>
            <a:r>
              <a:rPr lang="en-US" dirty="0" err="1" smtClean="0"/>
              <a:t>i</a:t>
            </a:r>
            <a:r>
              <a:rPr lang="ru-RU" dirty="0" err="1" smtClean="0"/>
              <a:t>лд</a:t>
            </a:r>
            <a:r>
              <a:rPr lang="en-US" dirty="0" err="1" smtClean="0"/>
              <a:t>i</a:t>
            </a:r>
            <a:r>
              <a:rPr lang="en-US" dirty="0" smtClean="0"/>
              <a:t> </a:t>
            </a:r>
            <a:r>
              <a:rPr lang="ru-RU" dirty="0" err="1" smtClean="0"/>
              <a:t>мемлекетт</a:t>
            </a:r>
            <a:r>
              <a:rPr lang="en-US" dirty="0" err="1" smtClean="0"/>
              <a:t>i</a:t>
            </a:r>
            <a:r>
              <a:rPr lang="ru-RU" dirty="0" smtClean="0"/>
              <a:t>к </a:t>
            </a:r>
            <a:r>
              <a:rPr lang="ru-RU" dirty="0" err="1" smtClean="0"/>
              <a:t>қорғау</a:t>
            </a:r>
            <a:r>
              <a:rPr lang="ru-RU" dirty="0" smtClean="0"/>
              <a:t> </a:t>
            </a:r>
          </a:p>
          <a:p>
            <a:pPr>
              <a:buNone/>
            </a:pPr>
            <a:endParaRPr lang="ru-RU" dirty="0" smtClean="0"/>
          </a:p>
          <a:p>
            <a:pPr>
              <a:buNone/>
            </a:pPr>
            <a:r>
              <a:rPr lang="ru-RU" dirty="0" err="1" smtClean="0"/>
              <a:t>Қазақстан Республикасында</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smtClean="0"/>
              <a:t>л </a:t>
            </a:r>
            <a:r>
              <a:rPr lang="ru-RU" dirty="0" err="1" smtClean="0"/>
              <a:t>және барлық басқа </a:t>
            </a:r>
            <a:r>
              <a:rPr lang="ru-RU" dirty="0" smtClean="0"/>
              <a:t>т</a:t>
            </a:r>
            <a:r>
              <a:rPr lang="en-US" dirty="0" err="1" smtClean="0"/>
              <a:t>i</a:t>
            </a:r>
            <a:r>
              <a:rPr lang="ru-RU" dirty="0" err="1" smtClean="0"/>
              <a:t>лдер</a:t>
            </a:r>
            <a:r>
              <a:rPr lang="ru-RU" dirty="0" smtClean="0"/>
              <a:t> </a:t>
            </a:r>
            <a:r>
              <a:rPr lang="ru-RU" dirty="0" err="1" smtClean="0"/>
              <a:t>мемлекетт</a:t>
            </a:r>
            <a:r>
              <a:rPr lang="en-US" dirty="0" err="1" smtClean="0"/>
              <a:t>i</a:t>
            </a:r>
            <a:r>
              <a:rPr lang="ru-RU" dirty="0" err="1" smtClean="0"/>
              <a:t>ң қорғауында болады</a:t>
            </a:r>
            <a:r>
              <a:rPr lang="ru-RU" dirty="0" smtClean="0"/>
              <a:t>. </a:t>
            </a:r>
            <a:r>
              <a:rPr lang="ru-RU" dirty="0" err="1" smtClean="0"/>
              <a:t>Мемлекетт</a:t>
            </a:r>
            <a:r>
              <a:rPr lang="en-US" dirty="0" err="1" smtClean="0"/>
              <a:t>i</a:t>
            </a:r>
            <a:r>
              <a:rPr lang="ru-RU" dirty="0" smtClean="0"/>
              <a:t>к </a:t>
            </a:r>
            <a:r>
              <a:rPr lang="ru-RU" dirty="0" err="1" smtClean="0"/>
              <a:t>органдар</a:t>
            </a:r>
            <a:r>
              <a:rPr lang="ru-RU" dirty="0" smtClean="0"/>
              <a:t> </a:t>
            </a:r>
            <a:r>
              <a:rPr lang="ru-RU" dirty="0" err="1" smtClean="0"/>
              <a:t>бұл </a:t>
            </a:r>
            <a:r>
              <a:rPr lang="ru-RU" dirty="0" smtClean="0"/>
              <a:t>т</a:t>
            </a:r>
            <a:r>
              <a:rPr lang="en-US" dirty="0" err="1" smtClean="0"/>
              <a:t>i</a:t>
            </a:r>
            <a:r>
              <a:rPr lang="ru-RU" dirty="0" err="1" smtClean="0"/>
              <a:t>лдерд</a:t>
            </a:r>
            <a:r>
              <a:rPr lang="en-US" dirty="0" err="1" smtClean="0"/>
              <a:t>i</a:t>
            </a:r>
            <a:r>
              <a:rPr lang="ru-RU" dirty="0" err="1" smtClean="0"/>
              <a:t>ң қолданылуы </a:t>
            </a:r>
            <a:r>
              <a:rPr lang="ru-RU" dirty="0" smtClean="0"/>
              <a:t>мен </a:t>
            </a:r>
            <a:r>
              <a:rPr lang="ru-RU" dirty="0" err="1" smtClean="0"/>
              <a:t>дамуына</a:t>
            </a:r>
            <a:r>
              <a:rPr lang="ru-RU" dirty="0" smtClean="0"/>
              <a:t> </a:t>
            </a:r>
            <a:r>
              <a:rPr lang="ru-RU" dirty="0" err="1" smtClean="0"/>
              <a:t>қажетт</a:t>
            </a:r>
            <a:r>
              <a:rPr lang="en-US" dirty="0" err="1" smtClean="0"/>
              <a:t>i</a:t>
            </a:r>
            <a:r>
              <a:rPr lang="en-US" dirty="0" smtClean="0"/>
              <a:t> </a:t>
            </a:r>
            <a:r>
              <a:rPr lang="ru-RU" dirty="0" err="1" smtClean="0"/>
              <a:t>жағдай жасайды</a:t>
            </a:r>
            <a:r>
              <a:rPr lang="ru-RU" dirty="0" smtClean="0"/>
              <a:t>. </a:t>
            </a:r>
          </a:p>
          <a:p>
            <a:pPr>
              <a:buNone/>
            </a:pPr>
            <a:r>
              <a:rPr lang="ru-RU" dirty="0" smtClean="0"/>
              <a:t>Т</a:t>
            </a:r>
            <a:r>
              <a:rPr lang="en-US" dirty="0" err="1" smtClean="0"/>
              <a:t>i</a:t>
            </a:r>
            <a:r>
              <a:rPr lang="ru-RU" dirty="0" err="1" smtClean="0"/>
              <a:t>лд</a:t>
            </a:r>
            <a:r>
              <a:rPr lang="en-US" dirty="0" err="1" smtClean="0"/>
              <a:t>i</a:t>
            </a:r>
            <a:r>
              <a:rPr lang="ru-RU" dirty="0" err="1" smtClean="0"/>
              <a:t>ң дамуы</a:t>
            </a:r>
            <a:r>
              <a:rPr lang="ru-RU" dirty="0" smtClean="0"/>
              <a:t> </a:t>
            </a:r>
            <a:r>
              <a:rPr lang="ru-RU" dirty="0" err="1" smtClean="0"/>
              <a:t>мемлекетт</a:t>
            </a:r>
            <a:r>
              <a:rPr lang="en-US" dirty="0" err="1" smtClean="0"/>
              <a:t>i</a:t>
            </a:r>
            <a:r>
              <a:rPr lang="ru-RU" dirty="0" smtClean="0"/>
              <a:t>к т</a:t>
            </a:r>
            <a:r>
              <a:rPr lang="en-US" dirty="0" err="1" smtClean="0"/>
              <a:t>i</a:t>
            </a:r>
            <a:r>
              <a:rPr lang="ru-RU" dirty="0" err="1" smtClean="0"/>
              <a:t>лд</a:t>
            </a:r>
            <a:r>
              <a:rPr lang="en-US" dirty="0" err="1" smtClean="0"/>
              <a:t>i</a:t>
            </a:r>
            <a:r>
              <a:rPr lang="ru-RU" dirty="0" err="1" smtClean="0"/>
              <a:t>ң басымдығын және</a:t>
            </a:r>
            <a:r>
              <a:rPr lang="ru-RU" dirty="0" smtClean="0"/>
              <a:t> </a:t>
            </a:r>
            <a:r>
              <a:rPr lang="en-US" dirty="0" err="1" smtClean="0"/>
              <a:t>i</a:t>
            </a:r>
            <a:r>
              <a:rPr lang="ru-RU" dirty="0" smtClean="0"/>
              <a:t>с </a:t>
            </a:r>
            <a:r>
              <a:rPr lang="ru-RU" dirty="0" err="1" smtClean="0"/>
              <a:t>қағаздарын жүрг</a:t>
            </a:r>
            <a:r>
              <a:rPr lang="en-US" dirty="0" err="1" smtClean="0"/>
              <a:t>i</a:t>
            </a:r>
            <a:r>
              <a:rPr lang="ru-RU" dirty="0" smtClean="0"/>
              <a:t>зуд</a:t>
            </a:r>
            <a:r>
              <a:rPr lang="en-US" dirty="0" err="1" smtClean="0"/>
              <a:t>i</a:t>
            </a:r>
            <a:r>
              <a:rPr lang="en-US" dirty="0" smtClean="0"/>
              <a:t> </a:t>
            </a:r>
            <a:r>
              <a:rPr lang="ru-RU" dirty="0" err="1" smtClean="0"/>
              <a:t>қазақ </a:t>
            </a:r>
            <a:r>
              <a:rPr lang="ru-RU" dirty="0" smtClean="0"/>
              <a:t>т</a:t>
            </a:r>
            <a:r>
              <a:rPr lang="en-US" dirty="0" err="1" smtClean="0"/>
              <a:t>i</a:t>
            </a:r>
            <a:r>
              <a:rPr lang="ru-RU" dirty="0" smtClean="0"/>
              <a:t>л</a:t>
            </a:r>
            <a:r>
              <a:rPr lang="en-US" dirty="0" err="1" smtClean="0"/>
              <a:t>i</a:t>
            </a:r>
            <a:r>
              <a:rPr lang="ru-RU" dirty="0" smtClean="0"/>
              <a:t>не </a:t>
            </a:r>
            <a:r>
              <a:rPr lang="ru-RU" dirty="0" err="1" smtClean="0"/>
              <a:t>кезең-кезеңмен көш</a:t>
            </a:r>
            <a:r>
              <a:rPr lang="en-US" dirty="0" err="1" smtClean="0"/>
              <a:t>i</a:t>
            </a:r>
            <a:r>
              <a:rPr lang="ru-RU" dirty="0" smtClean="0"/>
              <a:t>руд</a:t>
            </a:r>
            <a:r>
              <a:rPr lang="en-US" dirty="0" err="1" smtClean="0"/>
              <a:t>i</a:t>
            </a:r>
            <a:r>
              <a:rPr lang="en-US" dirty="0" smtClean="0"/>
              <a:t> </a:t>
            </a:r>
            <a:r>
              <a:rPr lang="ru-RU" dirty="0" err="1" smtClean="0"/>
              <a:t>көздейт</a:t>
            </a:r>
            <a:r>
              <a:rPr lang="en-US" dirty="0" err="1" smtClean="0"/>
              <a:t>i</a:t>
            </a:r>
            <a:r>
              <a:rPr lang="ru-RU" dirty="0" err="1" smtClean="0"/>
              <a:t>н</a:t>
            </a:r>
            <a:r>
              <a:rPr lang="ru-RU" dirty="0" smtClean="0"/>
              <a:t> </a:t>
            </a:r>
            <a:r>
              <a:rPr lang="ru-RU" dirty="0" err="1" smtClean="0"/>
              <a:t>Мемлекетт</a:t>
            </a:r>
            <a:r>
              <a:rPr lang="en-US" dirty="0" err="1" smtClean="0"/>
              <a:t>i</a:t>
            </a:r>
            <a:r>
              <a:rPr lang="ru-RU" dirty="0" smtClean="0"/>
              <a:t>к </a:t>
            </a:r>
            <a:r>
              <a:rPr lang="ru-RU" dirty="0" err="1" smtClean="0"/>
              <a:t>бағдарламамен қамтамасыз ет</a:t>
            </a:r>
            <a:r>
              <a:rPr lang="en-US" dirty="0" err="1" smtClean="0"/>
              <a:t>i</a:t>
            </a:r>
            <a:r>
              <a:rPr lang="ru-RU" dirty="0" smtClean="0"/>
              <a:t>лед</a:t>
            </a:r>
            <a:r>
              <a:rPr lang="en-US" dirty="0" err="1" smtClean="0"/>
              <a:t>i</a:t>
            </a:r>
            <a:r>
              <a:rPr lang="en-US" dirty="0" smtClean="0"/>
              <a:t>. </a:t>
            </a:r>
          </a:p>
          <a:p>
            <a:pPr>
              <a:buNone/>
            </a:pPr>
            <a:r>
              <a:rPr lang="ru-RU" dirty="0" err="1" smtClean="0"/>
              <a:t>Мемлекетт</a:t>
            </a:r>
            <a:r>
              <a:rPr lang="en-US" dirty="0" err="1" smtClean="0"/>
              <a:t>i</a:t>
            </a:r>
            <a:r>
              <a:rPr lang="ru-RU" dirty="0" smtClean="0"/>
              <a:t>к т</a:t>
            </a:r>
            <a:r>
              <a:rPr lang="en-US" dirty="0" err="1" smtClean="0"/>
              <a:t>i</a:t>
            </a:r>
            <a:r>
              <a:rPr lang="ru-RU" dirty="0" err="1" smtClean="0"/>
              <a:t>лд</a:t>
            </a:r>
            <a:r>
              <a:rPr lang="en-US" dirty="0" err="1" smtClean="0"/>
              <a:t>i</a:t>
            </a:r>
            <a:r>
              <a:rPr lang="en-US" dirty="0" smtClean="0"/>
              <a:t> </a:t>
            </a:r>
            <a:r>
              <a:rPr lang="ru-RU" dirty="0" err="1" smtClean="0"/>
              <a:t>белг</a:t>
            </a:r>
            <a:r>
              <a:rPr lang="en-US" dirty="0" err="1" smtClean="0"/>
              <a:t>i</a:t>
            </a:r>
            <a:r>
              <a:rPr lang="ru-RU" dirty="0" smtClean="0"/>
              <a:t>л</a:t>
            </a:r>
            <a:r>
              <a:rPr lang="en-US" dirty="0" err="1" smtClean="0"/>
              <a:t>i</a:t>
            </a:r>
            <a:r>
              <a:rPr lang="en-US" dirty="0" smtClean="0"/>
              <a:t> </a:t>
            </a:r>
            <a:r>
              <a:rPr lang="ru-RU" dirty="0" smtClean="0"/>
              <a:t>б</a:t>
            </a:r>
            <a:r>
              <a:rPr lang="en-US" dirty="0" err="1" smtClean="0"/>
              <a:t>i</a:t>
            </a:r>
            <a:r>
              <a:rPr lang="ru-RU" dirty="0" err="1" smtClean="0"/>
              <a:t>р</a:t>
            </a:r>
            <a:r>
              <a:rPr lang="ru-RU" dirty="0" smtClean="0"/>
              <a:t> </a:t>
            </a:r>
            <a:r>
              <a:rPr lang="ru-RU" dirty="0" err="1" smtClean="0"/>
              <a:t>көлемде және </a:t>
            </a:r>
            <a:r>
              <a:rPr lang="ru-RU" dirty="0" smtClean="0"/>
              <a:t>б</a:t>
            </a:r>
            <a:r>
              <a:rPr lang="en-US" dirty="0" err="1" smtClean="0"/>
              <a:t>i</a:t>
            </a:r>
            <a:r>
              <a:rPr lang="ru-RU" dirty="0" smtClean="0"/>
              <a:t>л</a:t>
            </a:r>
            <a:r>
              <a:rPr lang="en-US" dirty="0" err="1" smtClean="0"/>
              <a:t>i</a:t>
            </a:r>
            <a:r>
              <a:rPr lang="ru-RU" dirty="0" smtClean="0"/>
              <a:t>кт</a:t>
            </a:r>
            <a:r>
              <a:rPr lang="en-US" dirty="0" err="1" smtClean="0"/>
              <a:t>i</a:t>
            </a:r>
            <a:r>
              <a:rPr lang="ru-RU" dirty="0" smtClean="0"/>
              <a:t>л</a:t>
            </a:r>
            <a:r>
              <a:rPr lang="en-US" dirty="0" err="1" smtClean="0"/>
              <a:t>i</a:t>
            </a:r>
            <a:r>
              <a:rPr lang="ru-RU" dirty="0" smtClean="0"/>
              <a:t>к </a:t>
            </a:r>
            <a:r>
              <a:rPr lang="ru-RU" dirty="0" err="1" smtClean="0"/>
              <a:t>талаптарына</a:t>
            </a:r>
            <a:r>
              <a:rPr lang="ru-RU" dirty="0" smtClean="0"/>
              <a:t> </a:t>
            </a:r>
            <a:r>
              <a:rPr lang="ru-RU" dirty="0" err="1" smtClean="0"/>
              <a:t>сәйкес </a:t>
            </a:r>
            <a:r>
              <a:rPr lang="ru-RU" dirty="0" smtClean="0"/>
              <a:t>б</a:t>
            </a:r>
            <a:r>
              <a:rPr lang="en-US" dirty="0" err="1" smtClean="0"/>
              <a:t>i</a:t>
            </a:r>
            <a:r>
              <a:rPr lang="ru-RU" dirty="0" err="1" smtClean="0"/>
              <a:t>лу</a:t>
            </a:r>
            <a:r>
              <a:rPr lang="en-US" dirty="0" err="1" smtClean="0"/>
              <a:t>i</a:t>
            </a:r>
            <a:r>
              <a:rPr lang="en-US" dirty="0" smtClean="0"/>
              <a:t> </a:t>
            </a:r>
            <a:r>
              <a:rPr lang="ru-RU" dirty="0" err="1" smtClean="0"/>
              <a:t>қажет кәс</a:t>
            </a:r>
            <a:r>
              <a:rPr lang="en-US" dirty="0" err="1" smtClean="0"/>
              <a:t>i</a:t>
            </a:r>
            <a:r>
              <a:rPr lang="ru-RU" dirty="0" err="1" smtClean="0"/>
              <a:t>птерд</a:t>
            </a:r>
            <a:r>
              <a:rPr lang="en-US" dirty="0" err="1" smtClean="0"/>
              <a:t>i</a:t>
            </a:r>
            <a:r>
              <a:rPr lang="ru-RU" dirty="0" err="1" smtClean="0"/>
              <a:t>ң, мамандықтардың және лауазымдардың </a:t>
            </a:r>
            <a:r>
              <a:rPr lang="ru-RU" dirty="0" smtClean="0"/>
              <a:t>т</a:t>
            </a:r>
            <a:r>
              <a:rPr lang="en-US" dirty="0" err="1" smtClean="0"/>
              <a:t>i</a:t>
            </a:r>
            <a:r>
              <a:rPr lang="ru-RU" dirty="0" err="1" smtClean="0"/>
              <a:t>збес</a:t>
            </a:r>
            <a:r>
              <a:rPr lang="en-US" dirty="0" err="1" smtClean="0"/>
              <a:t>i</a:t>
            </a:r>
            <a:r>
              <a:rPr lang="en-US" dirty="0" smtClean="0"/>
              <a:t> </a:t>
            </a:r>
            <a:r>
              <a:rPr lang="ru-RU" dirty="0" err="1" smtClean="0"/>
              <a:t>Қазақстан Республикасы</a:t>
            </a:r>
            <a:r>
              <a:rPr lang="ru-RU" dirty="0" smtClean="0"/>
              <a:t> </a:t>
            </a:r>
            <a:r>
              <a:rPr lang="ru-RU" dirty="0" err="1" smtClean="0"/>
              <a:t>заңдарымен белгіленед</a:t>
            </a:r>
            <a:r>
              <a:rPr lang="en-US" dirty="0" err="1" smtClean="0"/>
              <a:t>i</a:t>
            </a:r>
            <a:r>
              <a:rPr lang="en-US" dirty="0" smtClean="0"/>
              <a:t>. </a:t>
            </a:r>
          </a:p>
          <a:p>
            <a:pPr>
              <a:buNone/>
            </a:pPr>
            <a:r>
              <a:rPr lang="ru-RU" dirty="0" err="1" smtClean="0"/>
              <a:t>Қазақстан Республикасының Үк</a:t>
            </a:r>
            <a:r>
              <a:rPr lang="en-US" dirty="0" err="1" smtClean="0"/>
              <a:t>i</a:t>
            </a:r>
            <a:r>
              <a:rPr lang="ru-RU" dirty="0" smtClean="0"/>
              <a:t>мет</a:t>
            </a:r>
            <a:r>
              <a:rPr lang="en-US" dirty="0" err="1" smtClean="0"/>
              <a:t>i</a:t>
            </a:r>
            <a:r>
              <a:rPr lang="en-US" dirty="0" smtClean="0"/>
              <a:t> </a:t>
            </a:r>
            <a:r>
              <a:rPr lang="ru-RU" dirty="0" err="1" smtClean="0"/>
              <a:t>терминологиялық және ономастикалық комиссияларды</a:t>
            </a:r>
            <a:r>
              <a:rPr lang="ru-RU" dirty="0" smtClean="0"/>
              <a:t> </a:t>
            </a:r>
            <a:r>
              <a:rPr lang="ru-RU" dirty="0" err="1" smtClean="0"/>
              <a:t>және қажет болған жағдайда басқа </a:t>
            </a:r>
            <a:r>
              <a:rPr lang="ru-RU" dirty="0" smtClean="0"/>
              <a:t>да </a:t>
            </a:r>
            <a:r>
              <a:rPr lang="ru-RU" dirty="0" err="1" smtClean="0"/>
              <a:t>құрылымдарды құрады</a:t>
            </a:r>
            <a:r>
              <a:rPr lang="ru-RU" dirty="0" smtClean="0"/>
              <a:t>. </a:t>
            </a:r>
          </a:p>
          <a:p>
            <a:pPr>
              <a:buNone/>
            </a:pPr>
            <a:endParaRPr lang="ru-RU" dirty="0" smtClean="0"/>
          </a:p>
          <a:p>
            <a:pPr>
              <a:buNone/>
            </a:pPr>
            <a:r>
              <a:rPr lang="ru-RU" dirty="0" smtClean="0"/>
              <a:t>24-бап. Т</a:t>
            </a:r>
            <a:r>
              <a:rPr lang="en-US" dirty="0" err="1" smtClean="0"/>
              <a:t>i</a:t>
            </a:r>
            <a:r>
              <a:rPr lang="ru-RU" dirty="0" smtClean="0"/>
              <a:t>л </a:t>
            </a:r>
            <a:r>
              <a:rPr lang="ru-RU" dirty="0" err="1" smtClean="0"/>
              <a:t>туралы</a:t>
            </a:r>
            <a:r>
              <a:rPr lang="ru-RU" dirty="0" smtClean="0"/>
              <a:t> </a:t>
            </a:r>
            <a:r>
              <a:rPr lang="ru-RU" dirty="0" err="1" smtClean="0"/>
              <a:t>заңдарды бұзғаны үш</a:t>
            </a:r>
            <a:r>
              <a:rPr lang="en-US" dirty="0" err="1" smtClean="0"/>
              <a:t>i</a:t>
            </a:r>
            <a:r>
              <a:rPr lang="ru-RU" dirty="0" err="1" smtClean="0"/>
              <a:t>н</a:t>
            </a:r>
            <a:r>
              <a:rPr lang="ru-RU" dirty="0" smtClean="0"/>
              <a:t> </a:t>
            </a:r>
            <a:r>
              <a:rPr lang="ru-RU" dirty="0" err="1" smtClean="0"/>
              <a:t>жауаптылық</a:t>
            </a:r>
            <a:r>
              <a:rPr lang="ru-RU" dirty="0" smtClean="0"/>
              <a:t> </a:t>
            </a:r>
          </a:p>
          <a:p>
            <a:pPr>
              <a:buNone/>
            </a:pPr>
            <a:endParaRPr lang="ru-RU" dirty="0" smtClean="0"/>
          </a:p>
          <a:p>
            <a:pPr>
              <a:buNone/>
            </a:pPr>
            <a:r>
              <a:rPr lang="ru-RU" dirty="0" err="1" smtClean="0"/>
              <a:t>Қазақстан Республикасының </a:t>
            </a:r>
            <a:r>
              <a:rPr lang="ru-RU" dirty="0" smtClean="0"/>
              <a:t>т</a:t>
            </a:r>
            <a:r>
              <a:rPr lang="en-US" dirty="0" err="1" smtClean="0"/>
              <a:t>i</a:t>
            </a:r>
            <a:r>
              <a:rPr lang="ru-RU" dirty="0" smtClean="0"/>
              <a:t>л </a:t>
            </a:r>
            <a:r>
              <a:rPr lang="ru-RU" dirty="0" err="1" smtClean="0"/>
              <a:t>туралы</a:t>
            </a:r>
            <a:r>
              <a:rPr lang="ru-RU" dirty="0" smtClean="0"/>
              <a:t> </a:t>
            </a:r>
            <a:r>
              <a:rPr lang="ru-RU" dirty="0" err="1" smtClean="0"/>
              <a:t>заңдарының бұзылуына </a:t>
            </a:r>
            <a:r>
              <a:rPr lang="ru-RU" dirty="0" smtClean="0"/>
              <a:t>к</a:t>
            </a:r>
            <a:r>
              <a:rPr lang="en-US" dirty="0" err="1" smtClean="0"/>
              <a:t>i</a:t>
            </a:r>
            <a:r>
              <a:rPr lang="ru-RU" dirty="0" err="1" smtClean="0"/>
              <a:t>нәл</a:t>
            </a:r>
            <a:r>
              <a:rPr lang="en-US" dirty="0" err="1" smtClean="0"/>
              <a:t>i</a:t>
            </a:r>
            <a:r>
              <a:rPr lang="en-US" dirty="0" smtClean="0"/>
              <a:t> </a:t>
            </a:r>
            <a:r>
              <a:rPr lang="ru-RU" dirty="0" err="1" smtClean="0"/>
              <a:t>мемлекетт</a:t>
            </a:r>
            <a:r>
              <a:rPr lang="en-US" dirty="0" err="1" smtClean="0"/>
              <a:t>i</a:t>
            </a:r>
            <a:r>
              <a:rPr lang="ru-RU" dirty="0" smtClean="0"/>
              <a:t>к </a:t>
            </a:r>
            <a:r>
              <a:rPr lang="ru-RU" dirty="0" err="1" smtClean="0"/>
              <a:t>органдардың бірінші</a:t>
            </a:r>
            <a:r>
              <a:rPr lang="ru-RU" dirty="0" smtClean="0"/>
              <a:t> </a:t>
            </a:r>
            <a:r>
              <a:rPr lang="ru-RU" dirty="0" err="1" smtClean="0"/>
              <a:t>басшылары</a:t>
            </a:r>
            <a:r>
              <a:rPr lang="ru-RU" dirty="0" smtClean="0"/>
              <a:t> не </a:t>
            </a:r>
            <a:r>
              <a:rPr lang="ru-RU" dirty="0" err="1" smtClean="0"/>
              <a:t>жауапты</a:t>
            </a:r>
            <a:r>
              <a:rPr lang="ru-RU" dirty="0" smtClean="0"/>
              <a:t> </a:t>
            </a:r>
            <a:r>
              <a:rPr lang="ru-RU" dirty="0" err="1" smtClean="0"/>
              <a:t>хатшылары</a:t>
            </a:r>
            <a:r>
              <a:rPr lang="ru-RU" dirty="0" smtClean="0"/>
              <a:t> </a:t>
            </a:r>
            <a:r>
              <a:rPr lang="ru-RU" dirty="0" err="1" smtClean="0"/>
              <a:t>немесе</a:t>
            </a:r>
            <a:r>
              <a:rPr lang="ru-RU" dirty="0" smtClean="0"/>
              <a:t> </a:t>
            </a:r>
            <a:r>
              <a:rPr lang="ru-RU" dirty="0" err="1" smtClean="0"/>
              <a:t>Қазақстан Республикасының Президенті</a:t>
            </a:r>
            <a:r>
              <a:rPr lang="ru-RU" dirty="0" smtClean="0"/>
              <a:t> </a:t>
            </a:r>
            <a:r>
              <a:rPr lang="ru-RU" dirty="0" err="1" smtClean="0"/>
              <a:t>айқындайтын өзге </a:t>
            </a:r>
            <a:r>
              <a:rPr lang="ru-RU" dirty="0" smtClean="0"/>
              <a:t>де </a:t>
            </a:r>
            <a:r>
              <a:rPr lang="ru-RU" dirty="0" err="1" smtClean="0"/>
              <a:t>лауазымды</a:t>
            </a:r>
            <a:r>
              <a:rPr lang="ru-RU" dirty="0" smtClean="0"/>
              <a:t> </a:t>
            </a:r>
            <a:r>
              <a:rPr lang="ru-RU" dirty="0" err="1" smtClean="0"/>
              <a:t>адамдары</a:t>
            </a:r>
            <a:r>
              <a:rPr lang="ru-RU" dirty="0" smtClean="0"/>
              <a:t>, </a:t>
            </a:r>
            <a:r>
              <a:rPr lang="ru-RU" dirty="0" err="1" smtClean="0"/>
              <a:t>кез</a:t>
            </a:r>
            <a:r>
              <a:rPr lang="ru-RU" dirty="0" smtClean="0"/>
              <a:t> </a:t>
            </a:r>
            <a:r>
              <a:rPr lang="ru-RU" dirty="0" err="1" smtClean="0"/>
              <a:t>келген</a:t>
            </a:r>
            <a:r>
              <a:rPr lang="ru-RU" dirty="0" smtClean="0"/>
              <a:t> </a:t>
            </a:r>
            <a:r>
              <a:rPr lang="ru-RU" dirty="0" err="1" smtClean="0"/>
              <a:t>менш</a:t>
            </a:r>
            <a:r>
              <a:rPr lang="en-US" dirty="0" err="1" smtClean="0"/>
              <a:t>i</a:t>
            </a:r>
            <a:r>
              <a:rPr lang="ru-RU" dirty="0" smtClean="0"/>
              <a:t>к </a:t>
            </a:r>
            <a:r>
              <a:rPr lang="ru-RU" dirty="0" err="1" smtClean="0"/>
              <a:t>нысанындағы ұйымдардың </a:t>
            </a:r>
            <a:r>
              <a:rPr lang="ru-RU" dirty="0" smtClean="0"/>
              <a:t>б</a:t>
            </a:r>
            <a:r>
              <a:rPr lang="en-US" dirty="0" err="1" smtClean="0"/>
              <a:t>i</a:t>
            </a:r>
            <a:r>
              <a:rPr lang="ru-RU" dirty="0" err="1" smtClean="0"/>
              <a:t>р</a:t>
            </a:r>
            <a:r>
              <a:rPr lang="en-US" dirty="0" err="1" smtClean="0"/>
              <a:t>i</a:t>
            </a:r>
            <a:r>
              <a:rPr lang="ru-RU" dirty="0" err="1" smtClean="0"/>
              <a:t>нш</a:t>
            </a:r>
            <a:r>
              <a:rPr lang="en-US" dirty="0" err="1" smtClean="0"/>
              <a:t>i</a:t>
            </a:r>
            <a:r>
              <a:rPr lang="en-US" dirty="0" smtClean="0"/>
              <a:t> </a:t>
            </a:r>
            <a:r>
              <a:rPr lang="ru-RU" dirty="0" err="1" smtClean="0"/>
              <a:t>басшылары</a:t>
            </a:r>
            <a:r>
              <a:rPr lang="ru-RU" dirty="0" smtClean="0"/>
              <a:t>, </a:t>
            </a:r>
            <a:r>
              <a:rPr lang="ru-RU" dirty="0" err="1" smtClean="0"/>
              <a:t>сондай-ақ заңды және жеке</a:t>
            </a:r>
            <a:r>
              <a:rPr lang="ru-RU" dirty="0" smtClean="0"/>
              <a:t> </a:t>
            </a:r>
            <a:r>
              <a:rPr lang="ru-RU" dirty="0" err="1" smtClean="0"/>
              <a:t>тұлғалар Қазақстан Республикасының заңдарына сәйкес жауапты</a:t>
            </a:r>
            <a:r>
              <a:rPr lang="ru-RU" dirty="0" smtClean="0"/>
              <a:t> </a:t>
            </a:r>
            <a:r>
              <a:rPr lang="ru-RU" dirty="0" err="1" smtClean="0"/>
              <a:t>болады</a:t>
            </a:r>
            <a:r>
              <a:rPr lang="ru-RU" dirty="0" smtClean="0"/>
              <a:t>. </a:t>
            </a:r>
          </a:p>
          <a:p>
            <a:pPr>
              <a:buNone/>
            </a:pPr>
            <a:r>
              <a:rPr lang="ru-RU" dirty="0" err="1" smtClean="0"/>
              <a:t>Лауазымды</a:t>
            </a:r>
            <a:r>
              <a:rPr lang="ru-RU" dirty="0" smtClean="0"/>
              <a:t> </a:t>
            </a:r>
            <a:r>
              <a:rPr lang="ru-RU" dirty="0" err="1" smtClean="0"/>
              <a:t>адамның мемлекетт</a:t>
            </a:r>
            <a:r>
              <a:rPr lang="en-US" dirty="0" err="1" smtClean="0"/>
              <a:t>i</a:t>
            </a:r>
            <a:r>
              <a:rPr lang="ru-RU" dirty="0" smtClean="0"/>
              <a:t>к т</a:t>
            </a:r>
            <a:r>
              <a:rPr lang="en-US" dirty="0" err="1" smtClean="0"/>
              <a:t>i</a:t>
            </a:r>
            <a:r>
              <a:rPr lang="ru-RU" dirty="0" err="1" smtClean="0"/>
              <a:t>лд</a:t>
            </a:r>
            <a:r>
              <a:rPr lang="en-US" dirty="0" err="1" smtClean="0"/>
              <a:t>i</a:t>
            </a:r>
            <a:r>
              <a:rPr lang="en-US" dirty="0" smtClean="0"/>
              <a:t> </a:t>
            </a:r>
            <a:r>
              <a:rPr lang="ru-RU" dirty="0" smtClean="0"/>
              <a:t>б</a:t>
            </a:r>
            <a:r>
              <a:rPr lang="en-US" dirty="0" err="1" smtClean="0"/>
              <a:t>i</a:t>
            </a:r>
            <a:r>
              <a:rPr lang="ru-RU" dirty="0" err="1" smtClean="0"/>
              <a:t>лмеу</a:t>
            </a:r>
            <a:r>
              <a:rPr lang="ru-RU" dirty="0" smtClean="0"/>
              <a:t> </a:t>
            </a:r>
            <a:r>
              <a:rPr lang="ru-RU" dirty="0" err="1" smtClean="0"/>
              <a:t>желеу</a:t>
            </a:r>
            <a:r>
              <a:rPr lang="en-US" dirty="0" err="1" smtClean="0"/>
              <a:t>i</a:t>
            </a:r>
            <a:r>
              <a:rPr lang="ru-RU" dirty="0" smtClean="0"/>
              <a:t>мен </a:t>
            </a:r>
            <a:r>
              <a:rPr lang="ru-RU" dirty="0" err="1" smtClean="0"/>
              <a:t>азаматтардың өт</a:t>
            </a:r>
            <a:r>
              <a:rPr lang="en-US" dirty="0" err="1" smtClean="0"/>
              <a:t>i</a:t>
            </a:r>
            <a:r>
              <a:rPr lang="ru-RU" dirty="0" err="1" smtClean="0"/>
              <a:t>н</a:t>
            </a:r>
            <a:r>
              <a:rPr lang="en-US" dirty="0" err="1" smtClean="0"/>
              <a:t>i</a:t>
            </a:r>
            <a:r>
              <a:rPr lang="ru-RU" dirty="0" err="1" smtClean="0"/>
              <a:t>штер</a:t>
            </a:r>
            <a:r>
              <a:rPr lang="en-US" dirty="0" err="1" smtClean="0"/>
              <a:t>i</a:t>
            </a:r>
            <a:r>
              <a:rPr lang="ru-RU" dirty="0" err="1" smtClean="0"/>
              <a:t>н</a:t>
            </a:r>
            <a:r>
              <a:rPr lang="ru-RU" dirty="0" smtClean="0"/>
              <a:t> </a:t>
            </a:r>
            <a:r>
              <a:rPr lang="ru-RU" dirty="0" err="1" smtClean="0"/>
              <a:t>қабылдаудан </a:t>
            </a:r>
            <a:r>
              <a:rPr lang="ru-RU" dirty="0" smtClean="0"/>
              <a:t>бас </a:t>
            </a:r>
            <a:r>
              <a:rPr lang="ru-RU" dirty="0" err="1" smtClean="0"/>
              <a:t>тартуы</a:t>
            </a:r>
            <a:r>
              <a:rPr lang="ru-RU" dirty="0" smtClean="0"/>
              <a:t>, </a:t>
            </a:r>
            <a:r>
              <a:rPr lang="ru-RU" dirty="0" err="1" smtClean="0"/>
              <a:t>сондай-ақ мемлекетт</a:t>
            </a:r>
            <a:r>
              <a:rPr lang="en-US" dirty="0" err="1" smtClean="0"/>
              <a:t>i</a:t>
            </a:r>
            <a:r>
              <a:rPr lang="ru-RU" dirty="0" smtClean="0"/>
              <a:t>к т</a:t>
            </a:r>
            <a:r>
              <a:rPr lang="en-US" dirty="0" err="1" smtClean="0"/>
              <a:t>i</a:t>
            </a:r>
            <a:r>
              <a:rPr lang="ru-RU" dirty="0" err="1" smtClean="0"/>
              <a:t>лде</a:t>
            </a:r>
            <a:r>
              <a:rPr lang="ru-RU" dirty="0" smtClean="0"/>
              <a:t> </a:t>
            </a:r>
            <a:r>
              <a:rPr lang="ru-RU" dirty="0" err="1" smtClean="0"/>
              <a:t>және басқа </a:t>
            </a:r>
            <a:r>
              <a:rPr lang="ru-RU" dirty="0" smtClean="0"/>
              <a:t>т</a:t>
            </a:r>
            <a:r>
              <a:rPr lang="en-US" dirty="0" err="1" smtClean="0"/>
              <a:t>i</a:t>
            </a:r>
            <a:r>
              <a:rPr lang="ru-RU" dirty="0" err="1" smtClean="0"/>
              <a:t>лдерде</a:t>
            </a:r>
            <a:r>
              <a:rPr lang="ru-RU" dirty="0" smtClean="0"/>
              <a:t> </a:t>
            </a:r>
            <a:r>
              <a:rPr lang="ru-RU" dirty="0" err="1" smtClean="0"/>
              <a:t>қызмет атқарылатын салада</a:t>
            </a:r>
            <a:r>
              <a:rPr lang="ru-RU" dirty="0" smtClean="0"/>
              <a:t> </a:t>
            </a:r>
            <a:r>
              <a:rPr lang="ru-RU" dirty="0" err="1" smtClean="0"/>
              <a:t>олардың қолданылуына кез</a:t>
            </a:r>
            <a:r>
              <a:rPr lang="ru-RU" dirty="0" smtClean="0"/>
              <a:t> </a:t>
            </a:r>
            <a:r>
              <a:rPr lang="ru-RU" dirty="0" err="1" smtClean="0"/>
              <a:t>келген</a:t>
            </a:r>
            <a:r>
              <a:rPr lang="ru-RU" dirty="0" smtClean="0"/>
              <a:t> </a:t>
            </a:r>
            <a:r>
              <a:rPr lang="ru-RU" dirty="0" err="1" smtClean="0"/>
              <a:t>кедерг</a:t>
            </a:r>
            <a:r>
              <a:rPr lang="en-US" dirty="0" err="1" smtClean="0"/>
              <a:t>i</a:t>
            </a:r>
            <a:r>
              <a:rPr lang="en-US" dirty="0" smtClean="0"/>
              <a:t> </a:t>
            </a:r>
            <a:r>
              <a:rPr lang="ru-RU" dirty="0" err="1" smtClean="0"/>
              <a:t>келт</a:t>
            </a:r>
            <a:r>
              <a:rPr lang="en-US" dirty="0" err="1" smtClean="0"/>
              <a:t>i</a:t>
            </a:r>
            <a:r>
              <a:rPr lang="ru-RU" dirty="0" err="1" smtClean="0"/>
              <a:t>ру</a:t>
            </a:r>
            <a:r>
              <a:rPr lang="ru-RU" dirty="0" smtClean="0"/>
              <a:t> </a:t>
            </a:r>
            <a:r>
              <a:rPr lang="ru-RU" dirty="0" err="1" smtClean="0"/>
              <a:t>Қазақстан Республикасының заңдарында көзделген жауаптылыққа әкел</a:t>
            </a:r>
            <a:r>
              <a:rPr lang="en-US" dirty="0" err="1" smtClean="0"/>
              <a:t>i</a:t>
            </a:r>
            <a:r>
              <a:rPr lang="ru-RU" dirty="0" err="1" smtClean="0"/>
              <a:t>п</a:t>
            </a:r>
            <a:r>
              <a:rPr lang="ru-RU" dirty="0" smtClean="0"/>
              <a:t> </a:t>
            </a:r>
            <a:r>
              <a:rPr lang="ru-RU" dirty="0" err="1" smtClean="0"/>
              <a:t>соғады.</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7016" y="188640"/>
            <a:ext cx="8856984" cy="6858000"/>
          </a:xfrm>
        </p:spPr>
        <p:txBody>
          <a:bodyPr>
            <a:noAutofit/>
          </a:bodyPr>
          <a:lstStyle/>
          <a:p>
            <a:pPr algn="just">
              <a:buNone/>
            </a:pPr>
            <a:r>
              <a:rPr lang="ru-RU" sz="1400" dirty="0" err="1" smtClean="0"/>
              <a:t>Уәк</a:t>
            </a:r>
            <a:r>
              <a:rPr lang="en-US" sz="1400" dirty="0" err="1" smtClean="0"/>
              <a:t>i</a:t>
            </a:r>
            <a:r>
              <a:rPr lang="ru-RU" sz="1400" dirty="0" err="1" smtClean="0"/>
              <a:t>летт</a:t>
            </a:r>
            <a:r>
              <a:rPr lang="en-US" sz="1400" dirty="0" err="1" smtClean="0"/>
              <a:t>i</a:t>
            </a:r>
            <a:r>
              <a:rPr lang="en-US" sz="1400" dirty="0" smtClean="0"/>
              <a:t> </a:t>
            </a:r>
            <a:r>
              <a:rPr lang="ru-RU" sz="1400" dirty="0" smtClean="0"/>
              <a:t>орган: </a:t>
            </a:r>
          </a:p>
          <a:p>
            <a:pPr algn="just">
              <a:buNone/>
            </a:pPr>
            <a:r>
              <a:rPr lang="ru-RU" sz="1400" dirty="0" smtClean="0"/>
              <a:t>1) 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дамыту</a:t>
            </a:r>
            <a:r>
              <a:rPr lang="ru-RU" sz="1400" dirty="0" smtClean="0"/>
              <a:t> </a:t>
            </a:r>
            <a:r>
              <a:rPr lang="ru-RU" sz="1400" dirty="0" err="1" smtClean="0"/>
              <a:t>саласындағы </a:t>
            </a:r>
            <a:r>
              <a:rPr lang="ru-RU" sz="1400" dirty="0" smtClean="0"/>
              <a:t>б</a:t>
            </a:r>
            <a:r>
              <a:rPr lang="en-US" sz="1400" dirty="0" err="1" smtClean="0"/>
              <a:t>i</a:t>
            </a:r>
            <a:r>
              <a:rPr lang="ru-RU" sz="1400" dirty="0" err="1" smtClean="0"/>
              <a:t>рыңғай мемлекетт</a:t>
            </a:r>
            <a:r>
              <a:rPr lang="en-US" sz="1400" dirty="0" err="1" smtClean="0"/>
              <a:t>i</a:t>
            </a:r>
            <a:r>
              <a:rPr lang="ru-RU" sz="1400" dirty="0" smtClean="0"/>
              <a:t>к </a:t>
            </a:r>
            <a:r>
              <a:rPr lang="ru-RU" sz="1400" dirty="0" err="1" smtClean="0"/>
              <a:t>саясаттың</a:t>
            </a:r>
            <a:r>
              <a:rPr lang="ru-RU" sz="1400" dirty="0" smtClean="0"/>
              <a:t> </a:t>
            </a:r>
            <a:r>
              <a:rPr lang="en-US" sz="1400" dirty="0" err="1" smtClean="0"/>
              <a:t>i</a:t>
            </a:r>
            <a:r>
              <a:rPr lang="ru-RU" sz="1400" dirty="0" err="1" smtClean="0"/>
              <a:t>ске</a:t>
            </a:r>
            <a:r>
              <a:rPr lang="ru-RU" sz="1400" dirty="0" smtClean="0"/>
              <a:t> </a:t>
            </a:r>
            <a:r>
              <a:rPr lang="ru-RU" sz="1400" dirty="0" err="1" smtClean="0"/>
              <a:t>асырылуын</a:t>
            </a:r>
            <a:r>
              <a:rPr lang="ru-RU" sz="1400" dirty="0" smtClean="0"/>
              <a:t> </a:t>
            </a:r>
            <a:r>
              <a:rPr lang="ru-RU" sz="1400" dirty="0" err="1" smtClean="0"/>
              <a:t>қамтамасыз етед</a:t>
            </a:r>
            <a:r>
              <a:rPr lang="en-US" sz="1400" dirty="0" err="1" smtClean="0"/>
              <a:t>i</a:t>
            </a:r>
            <a:r>
              <a:rPr lang="en-US" sz="1400" dirty="0" smtClean="0"/>
              <a:t>; </a:t>
            </a:r>
          </a:p>
          <a:p>
            <a:pPr algn="just">
              <a:buNone/>
            </a:pPr>
            <a:r>
              <a:rPr lang="en-US" sz="1400" dirty="0" smtClean="0"/>
              <a:t>2) </a:t>
            </a:r>
            <a:r>
              <a:rPr lang="ru-RU" sz="1400" dirty="0" smtClean="0"/>
              <a:t>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қолдану </a:t>
            </a:r>
            <a:r>
              <a:rPr lang="ru-RU" sz="1400" dirty="0" smtClean="0"/>
              <a:t>мен </a:t>
            </a:r>
            <a:r>
              <a:rPr lang="ru-RU" sz="1400" dirty="0" err="1" smtClean="0"/>
              <a:t>дамыту</a:t>
            </a:r>
            <a:r>
              <a:rPr lang="ru-RU" sz="1400" dirty="0" smtClean="0"/>
              <a:t> </a:t>
            </a:r>
            <a:r>
              <a:rPr lang="ru-RU" sz="1400" dirty="0" err="1" smtClean="0"/>
              <a:t>бағдарламасын және өзге </a:t>
            </a:r>
            <a:r>
              <a:rPr lang="ru-RU" sz="1400" dirty="0" smtClean="0"/>
              <a:t>де </a:t>
            </a:r>
            <a:r>
              <a:rPr lang="ru-RU" sz="1400" dirty="0" err="1" smtClean="0"/>
              <a:t>нормативт</a:t>
            </a:r>
            <a:r>
              <a:rPr lang="en-US" sz="1400" dirty="0" err="1" smtClean="0"/>
              <a:t>i</a:t>
            </a:r>
            <a:r>
              <a:rPr lang="ru-RU" sz="1400" dirty="0" smtClean="0"/>
              <a:t>к </a:t>
            </a:r>
            <a:r>
              <a:rPr lang="ru-RU" sz="1400" dirty="0" err="1" smtClean="0"/>
              <a:t>құқықтық </a:t>
            </a:r>
            <a:r>
              <a:rPr lang="ru-RU" sz="1400" dirty="0" smtClean="0"/>
              <a:t>акт</a:t>
            </a:r>
            <a:r>
              <a:rPr lang="en-US" sz="1400" dirty="0" err="1" smtClean="0"/>
              <a:t>i</a:t>
            </a:r>
            <a:r>
              <a:rPr lang="ru-RU" sz="1400" dirty="0" err="1" smtClean="0"/>
              <a:t>лерд</a:t>
            </a:r>
            <a:r>
              <a:rPr lang="en-US" sz="1400" dirty="0" err="1" smtClean="0"/>
              <a:t>i</a:t>
            </a:r>
            <a:r>
              <a:rPr lang="en-US" sz="1400" dirty="0" smtClean="0"/>
              <a:t> </a:t>
            </a:r>
            <a:r>
              <a:rPr lang="ru-RU" sz="1400" dirty="0" err="1" smtClean="0"/>
              <a:t>әз</a:t>
            </a:r>
            <a:r>
              <a:rPr lang="en-US" sz="1400" dirty="0" err="1" smtClean="0"/>
              <a:t>i</a:t>
            </a:r>
            <a:r>
              <a:rPr lang="ru-RU" sz="1400" dirty="0" err="1" smtClean="0"/>
              <a:t>рлейд</a:t>
            </a:r>
            <a:r>
              <a:rPr lang="en-US" sz="1400" dirty="0" err="1" smtClean="0"/>
              <a:t>i</a:t>
            </a:r>
            <a:r>
              <a:rPr lang="en-US" sz="1400" dirty="0" smtClean="0"/>
              <a:t>; </a:t>
            </a:r>
          </a:p>
          <a:p>
            <a:pPr algn="just">
              <a:buNone/>
            </a:pPr>
            <a:r>
              <a:rPr lang="en-US" sz="1400" dirty="0" smtClean="0"/>
              <a:t>3) </a:t>
            </a:r>
            <a:r>
              <a:rPr lang="ru-RU" sz="1400" dirty="0" err="1" smtClean="0"/>
              <a:t>орталық және облыстардың (республикалық маңызы </a:t>
            </a:r>
            <a:r>
              <a:rPr lang="ru-RU" sz="1400" dirty="0" smtClean="0"/>
              <a:t>бар </a:t>
            </a:r>
            <a:r>
              <a:rPr lang="ru-RU" sz="1400" dirty="0" err="1" smtClean="0"/>
              <a:t>қаланың</a:t>
            </a:r>
            <a:r>
              <a:rPr lang="ru-RU" sz="1400" dirty="0" smtClean="0"/>
              <a:t>, </a:t>
            </a:r>
            <a:r>
              <a:rPr lang="ru-RU" sz="1400" dirty="0" err="1" smtClean="0"/>
              <a:t>астананың</a:t>
            </a:r>
            <a:r>
              <a:rPr lang="ru-RU" sz="1400" dirty="0" smtClean="0"/>
              <a:t>) </a:t>
            </a:r>
            <a:r>
              <a:rPr lang="ru-RU" sz="1400" dirty="0" err="1" smtClean="0"/>
              <a:t>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атқарушы органдарында</a:t>
            </a:r>
            <a:r>
              <a:rPr lang="ru-RU" sz="1400" dirty="0" smtClean="0"/>
              <a:t> </a:t>
            </a:r>
            <a:r>
              <a:rPr lang="ru-RU" sz="1400" dirty="0" err="1" smtClean="0"/>
              <a:t>Қазақстан Республикасының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заңдарының сақталуын бақылауды жүзеге асырады</a:t>
            </a:r>
            <a:r>
              <a:rPr lang="ru-RU" sz="1400" dirty="0" smtClean="0"/>
              <a:t>; </a:t>
            </a:r>
          </a:p>
          <a:p>
            <a:pPr algn="just">
              <a:buNone/>
            </a:pPr>
            <a:r>
              <a:rPr lang="ru-RU" sz="1400" dirty="0" smtClean="0"/>
              <a:t>4) </a:t>
            </a:r>
            <a:r>
              <a:rPr lang="ru-RU" sz="1400" dirty="0" err="1" smtClean="0"/>
              <a:t>Қазақстан Республикасының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заңдарында белг</a:t>
            </a:r>
            <a:r>
              <a:rPr lang="en-US" sz="1400" dirty="0" err="1" smtClean="0"/>
              <a:t>i</a:t>
            </a:r>
            <a:r>
              <a:rPr lang="ru-RU" sz="1400" dirty="0" err="1" smtClean="0"/>
              <a:t>ленген</a:t>
            </a:r>
            <a:r>
              <a:rPr lang="ru-RU" sz="1400" dirty="0" smtClean="0"/>
              <a:t> </a:t>
            </a:r>
            <a:r>
              <a:rPr lang="ru-RU" sz="1400" dirty="0" err="1" smtClean="0"/>
              <a:t>талаптардың бұзылуын жою</a:t>
            </a:r>
            <a:r>
              <a:rPr lang="ru-RU" sz="1400" dirty="0" smtClean="0"/>
              <a:t> </a:t>
            </a:r>
            <a:r>
              <a:rPr lang="ru-RU" sz="1400" dirty="0" err="1" smtClean="0"/>
              <a:t>туралы</a:t>
            </a:r>
            <a:r>
              <a:rPr lang="ru-RU" sz="1400" dirty="0" smtClean="0"/>
              <a:t> </a:t>
            </a:r>
            <a:r>
              <a:rPr lang="ru-RU" sz="1400" dirty="0" err="1" smtClean="0"/>
              <a:t>ұсынымдар жасайды</a:t>
            </a:r>
            <a:r>
              <a:rPr lang="ru-RU" sz="1400" dirty="0" smtClean="0"/>
              <a:t>, </a:t>
            </a:r>
            <a:r>
              <a:rPr lang="ru-RU" sz="1400" dirty="0" err="1" smtClean="0"/>
              <a:t>ти</a:t>
            </a:r>
            <a:r>
              <a:rPr lang="en-US" sz="1400" dirty="0" err="1" smtClean="0"/>
              <a:t>i</a:t>
            </a:r>
            <a:r>
              <a:rPr lang="ru-RU" sz="1400" dirty="0" err="1" smtClean="0"/>
              <a:t>ст</a:t>
            </a:r>
            <a:r>
              <a:rPr lang="en-US" sz="1400" dirty="0" err="1" smtClean="0"/>
              <a:t>i</a:t>
            </a:r>
            <a:r>
              <a:rPr lang="ru-RU" sz="1400" dirty="0" smtClean="0"/>
              <a:t> </a:t>
            </a:r>
            <a:r>
              <a:rPr lang="ru-RU" sz="1400" dirty="0" err="1" smtClean="0"/>
              <a:t>органдарға Қазақстан Республикасының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заңдарының бұзылуына </a:t>
            </a:r>
            <a:r>
              <a:rPr lang="ru-RU" sz="1400" dirty="0" smtClean="0"/>
              <a:t>к</a:t>
            </a:r>
            <a:r>
              <a:rPr lang="en-US" sz="1400" dirty="0" err="1" smtClean="0"/>
              <a:t>i</a:t>
            </a:r>
            <a:r>
              <a:rPr lang="ru-RU" sz="1400" dirty="0" err="1" smtClean="0"/>
              <a:t>нәл</a:t>
            </a:r>
            <a:r>
              <a:rPr lang="en-US" sz="1400" dirty="0" err="1" smtClean="0"/>
              <a:t>i</a:t>
            </a:r>
            <a:r>
              <a:rPr lang="en-US" sz="1400" dirty="0" smtClean="0"/>
              <a:t> </a:t>
            </a:r>
            <a:r>
              <a:rPr lang="ru-RU" sz="1400" dirty="0" err="1" smtClean="0"/>
              <a:t>лауазымды</a:t>
            </a:r>
            <a:r>
              <a:rPr lang="ru-RU" sz="1400" dirty="0" smtClean="0"/>
              <a:t> </a:t>
            </a:r>
            <a:r>
              <a:rPr lang="ru-RU" sz="1400" dirty="0" err="1" smtClean="0"/>
              <a:t>адамдарға тәрт</a:t>
            </a:r>
            <a:r>
              <a:rPr lang="en-US" sz="1400" dirty="0" err="1" smtClean="0"/>
              <a:t>i</a:t>
            </a:r>
            <a:r>
              <a:rPr lang="ru-RU" sz="1400" dirty="0" err="1" smtClean="0"/>
              <a:t>пт</a:t>
            </a:r>
            <a:r>
              <a:rPr lang="en-US" sz="1400" dirty="0" err="1" smtClean="0"/>
              <a:t>i</a:t>
            </a:r>
            <a:r>
              <a:rPr lang="ru-RU" sz="1400" dirty="0" smtClean="0"/>
              <a:t>к </a:t>
            </a:r>
            <a:r>
              <a:rPr lang="ru-RU" sz="1400" dirty="0" err="1" smtClean="0"/>
              <a:t>жазалау</a:t>
            </a:r>
            <a:r>
              <a:rPr lang="ru-RU" sz="1400" dirty="0" smtClean="0"/>
              <a:t> </a:t>
            </a:r>
            <a:r>
              <a:rPr lang="ru-RU" sz="1400" dirty="0" err="1" smtClean="0"/>
              <a:t>шараларын</a:t>
            </a:r>
            <a:r>
              <a:rPr lang="ru-RU" sz="1400" dirty="0" smtClean="0"/>
              <a:t> </a:t>
            </a:r>
            <a:r>
              <a:rPr lang="ru-RU" sz="1400" dirty="0" err="1" smtClean="0"/>
              <a:t>қолдану туралы</a:t>
            </a:r>
            <a:r>
              <a:rPr lang="ru-RU" sz="1400" dirty="0" smtClean="0"/>
              <a:t> </a:t>
            </a:r>
            <a:r>
              <a:rPr lang="ru-RU" sz="1400" dirty="0" err="1" smtClean="0"/>
              <a:t>ұсыныстар енг</a:t>
            </a:r>
            <a:r>
              <a:rPr lang="en-US" sz="1400" dirty="0" err="1" smtClean="0"/>
              <a:t>i</a:t>
            </a:r>
            <a:r>
              <a:rPr lang="ru-RU" sz="1400" dirty="0" err="1" smtClean="0"/>
              <a:t>зеді</a:t>
            </a:r>
            <a:r>
              <a:rPr lang="ru-RU" sz="1400" dirty="0" smtClean="0"/>
              <a:t>; </a:t>
            </a:r>
          </a:p>
          <a:p>
            <a:pPr algn="just">
              <a:buNone/>
            </a:pPr>
            <a:r>
              <a:rPr lang="ru-RU" sz="1400" dirty="0" smtClean="0"/>
              <a:t>5) 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дамыту</a:t>
            </a:r>
            <a:r>
              <a:rPr lang="ru-RU" sz="1400" dirty="0" smtClean="0"/>
              <a:t> </a:t>
            </a:r>
            <a:r>
              <a:rPr lang="ru-RU" sz="1400" dirty="0" err="1" smtClean="0"/>
              <a:t>саласындағы </a:t>
            </a:r>
            <a:r>
              <a:rPr lang="ru-RU" sz="1400" dirty="0" smtClean="0"/>
              <a:t>б</a:t>
            </a:r>
            <a:r>
              <a:rPr lang="en-US" sz="1400" dirty="0" err="1" smtClean="0"/>
              <a:t>i</a:t>
            </a:r>
            <a:r>
              <a:rPr lang="ru-RU" sz="1400" dirty="0" err="1" smtClean="0"/>
              <a:t>рыңғай мемлекетт</a:t>
            </a:r>
            <a:r>
              <a:rPr lang="en-US" sz="1400" dirty="0" err="1" smtClean="0"/>
              <a:t>i</a:t>
            </a:r>
            <a:r>
              <a:rPr lang="ru-RU" sz="1400" dirty="0" smtClean="0"/>
              <a:t>к </a:t>
            </a:r>
            <a:r>
              <a:rPr lang="ru-RU" sz="1400" dirty="0" err="1" smtClean="0"/>
              <a:t>саясатты</a:t>
            </a:r>
            <a:r>
              <a:rPr lang="ru-RU" sz="1400" dirty="0" smtClean="0"/>
              <a:t> </a:t>
            </a:r>
            <a:r>
              <a:rPr lang="en-US" sz="1400" dirty="0" err="1" smtClean="0"/>
              <a:t>i</a:t>
            </a:r>
            <a:r>
              <a:rPr lang="ru-RU" sz="1400" dirty="0" err="1" smtClean="0"/>
              <a:t>ске</a:t>
            </a:r>
            <a:r>
              <a:rPr lang="ru-RU" sz="1400" dirty="0" smtClean="0"/>
              <a:t> </a:t>
            </a:r>
            <a:r>
              <a:rPr lang="ru-RU" sz="1400" dirty="0" err="1" smtClean="0"/>
              <a:t>асыру</a:t>
            </a:r>
            <a:r>
              <a:rPr lang="ru-RU" sz="1400" dirty="0" smtClean="0"/>
              <a:t> </a:t>
            </a:r>
            <a:r>
              <a:rPr lang="ru-RU" sz="1400" dirty="0" err="1" smtClean="0"/>
              <a:t>жөн</a:t>
            </a:r>
            <a:r>
              <a:rPr lang="en-US" sz="1400" dirty="0" err="1" smtClean="0"/>
              <a:t>i</a:t>
            </a:r>
            <a:r>
              <a:rPr lang="ru-RU" sz="1400" dirty="0" err="1" smtClean="0"/>
              <a:t>ндег</a:t>
            </a:r>
            <a:r>
              <a:rPr lang="en-US" sz="1400" dirty="0" err="1" smtClean="0"/>
              <a:t>i</a:t>
            </a:r>
            <a:r>
              <a:rPr lang="en-US" sz="1400" dirty="0" smtClean="0"/>
              <a:t> </a:t>
            </a:r>
            <a:r>
              <a:rPr lang="ru-RU" sz="1400" dirty="0" err="1" smtClean="0"/>
              <a:t>қызметт</a:t>
            </a:r>
            <a:r>
              <a:rPr lang="en-US" sz="1400" dirty="0" err="1" smtClean="0"/>
              <a:t>i</a:t>
            </a:r>
            <a:r>
              <a:rPr lang="ru-RU" sz="1400" dirty="0" err="1" smtClean="0"/>
              <a:t>ң ақпараттық, әд</a:t>
            </a:r>
            <a:r>
              <a:rPr lang="en-US" sz="1400" dirty="0" err="1" smtClean="0"/>
              <a:t>i</a:t>
            </a:r>
            <a:r>
              <a:rPr lang="ru-RU" sz="1400" dirty="0" err="1" smtClean="0"/>
              <a:t>стемел</a:t>
            </a:r>
            <a:r>
              <a:rPr lang="en-US" sz="1400" dirty="0" err="1" smtClean="0"/>
              <a:t>i</a:t>
            </a:r>
            <a:r>
              <a:rPr lang="ru-RU" sz="1400" dirty="0" smtClean="0"/>
              <a:t>к </a:t>
            </a:r>
            <a:r>
              <a:rPr lang="ru-RU" sz="1400" dirty="0" err="1" smtClean="0"/>
              <a:t>қамтамасыз ет</a:t>
            </a:r>
            <a:r>
              <a:rPr lang="en-US" sz="1400" dirty="0" err="1" smtClean="0"/>
              <a:t>i</a:t>
            </a:r>
            <a:r>
              <a:rPr lang="ru-RU" sz="1400" dirty="0" err="1" smtClean="0"/>
              <a:t>лу</a:t>
            </a:r>
            <a:r>
              <a:rPr lang="en-US" sz="1400" dirty="0" err="1" smtClean="0"/>
              <a:t>i</a:t>
            </a:r>
            <a:r>
              <a:rPr lang="ru-RU" sz="1400" dirty="0" err="1" smtClean="0"/>
              <a:t>н</a:t>
            </a:r>
            <a:r>
              <a:rPr lang="ru-RU" sz="1400" dirty="0" smtClean="0"/>
              <a:t> </a:t>
            </a:r>
            <a:r>
              <a:rPr lang="ru-RU" sz="1400" dirty="0" err="1" smtClean="0"/>
              <a:t>ұйымдастырады;</a:t>
            </a:r>
            <a:r>
              <a:rPr lang="ru-RU" sz="1400" dirty="0" smtClean="0"/>
              <a:t> </a:t>
            </a:r>
          </a:p>
          <a:p>
            <a:pPr algn="just">
              <a:buNone/>
            </a:pPr>
            <a:r>
              <a:rPr lang="ru-RU" sz="1400" dirty="0" smtClean="0"/>
              <a:t>6) </a:t>
            </a:r>
            <a:r>
              <a:rPr lang="ru-RU" sz="1400" dirty="0" err="1" smtClean="0"/>
              <a:t>терминологиялық және ономастикалық комиссиялардың қызмет</a:t>
            </a:r>
            <a:r>
              <a:rPr lang="en-US" sz="1400" dirty="0" err="1" smtClean="0"/>
              <a:t>i</a:t>
            </a:r>
            <a:r>
              <a:rPr lang="ru-RU" sz="1400" dirty="0" err="1" smtClean="0"/>
              <a:t>н</a:t>
            </a:r>
            <a:r>
              <a:rPr lang="ru-RU" sz="1400" dirty="0" smtClean="0"/>
              <a:t> </a:t>
            </a:r>
            <a:r>
              <a:rPr lang="ru-RU" sz="1400" dirty="0" err="1" smtClean="0"/>
              <a:t>үйлест</a:t>
            </a:r>
            <a:r>
              <a:rPr lang="en-US" sz="1400" dirty="0" err="1" smtClean="0"/>
              <a:t>i</a:t>
            </a:r>
            <a:r>
              <a:rPr lang="ru-RU" sz="1400" dirty="0" err="1" smtClean="0"/>
              <a:t>ред</a:t>
            </a:r>
            <a:r>
              <a:rPr lang="en-US" sz="1400" dirty="0" err="1" smtClean="0"/>
              <a:t>i</a:t>
            </a:r>
            <a:r>
              <a:rPr lang="en-US" sz="1400" dirty="0" smtClean="0"/>
              <a:t>. </a:t>
            </a:r>
          </a:p>
          <a:p>
            <a:pPr algn="just">
              <a:buNone/>
            </a:pPr>
            <a:r>
              <a:rPr lang="en-US" sz="1400" b="1" dirty="0" smtClean="0"/>
              <a:t>25-1-</a:t>
            </a:r>
            <a:r>
              <a:rPr lang="ru-RU" sz="1400" b="1" dirty="0" err="1" smtClean="0"/>
              <a:t>бап</a:t>
            </a:r>
            <a:r>
              <a:rPr lang="ru-RU" sz="1400" b="1" dirty="0" smtClean="0"/>
              <a:t>. </a:t>
            </a:r>
            <a:r>
              <a:rPr lang="ru-RU" sz="1400" dirty="0" err="1" smtClean="0"/>
              <a:t>Ономастикалық комиссияның құзырет</a:t>
            </a:r>
            <a:r>
              <a:rPr lang="en-US" sz="1400" dirty="0" err="1" smtClean="0"/>
              <a:t>i</a:t>
            </a:r>
            <a:r>
              <a:rPr lang="en-US" sz="1400" dirty="0" smtClean="0"/>
              <a:t> </a:t>
            </a:r>
          </a:p>
          <a:p>
            <a:pPr algn="just">
              <a:buNone/>
            </a:pPr>
            <a:r>
              <a:rPr lang="en-US" sz="1400" dirty="0" smtClean="0"/>
              <a:t>1. </a:t>
            </a:r>
            <a:r>
              <a:rPr lang="ru-RU" sz="1400" dirty="0" err="1" smtClean="0"/>
              <a:t>Республикалық ономастикалық комиссияны</a:t>
            </a:r>
            <a:r>
              <a:rPr lang="ru-RU" sz="1400" dirty="0" smtClean="0"/>
              <a:t> </a:t>
            </a:r>
            <a:r>
              <a:rPr lang="ru-RU" sz="1400" dirty="0" err="1" smtClean="0"/>
              <a:t>Қазақстан Республикасының</a:t>
            </a:r>
            <a:r>
              <a:rPr lang="ru-RU" sz="1400" dirty="0" smtClean="0"/>
              <a:t> </a:t>
            </a:r>
            <a:r>
              <a:rPr lang="en-US" sz="1400" dirty="0" smtClean="0"/>
              <a:t>Y</a:t>
            </a:r>
            <a:r>
              <a:rPr lang="ru-RU" sz="1400" dirty="0" smtClean="0"/>
              <a:t>к</a:t>
            </a:r>
            <a:r>
              <a:rPr lang="en-US" sz="1400" dirty="0" err="1" smtClean="0"/>
              <a:t>i</a:t>
            </a:r>
            <a:r>
              <a:rPr lang="ru-RU" sz="1400" dirty="0" smtClean="0"/>
              <a:t>мет</a:t>
            </a:r>
            <a:r>
              <a:rPr lang="en-US" sz="1400" dirty="0" err="1" smtClean="0"/>
              <a:t>i</a:t>
            </a:r>
            <a:r>
              <a:rPr lang="en-US" sz="1400" dirty="0" smtClean="0"/>
              <a:t>: </a:t>
            </a:r>
          </a:p>
          <a:p>
            <a:pPr algn="just">
              <a:buNone/>
            </a:pPr>
            <a:r>
              <a:rPr lang="en-US" sz="1400" dirty="0" smtClean="0"/>
              <a:t>1) </a:t>
            </a:r>
            <a:r>
              <a:rPr lang="ru-RU" sz="1400" dirty="0" err="1" smtClean="0"/>
              <a:t>Қазақстан Республикасының </a:t>
            </a:r>
            <a:r>
              <a:rPr lang="ru-RU" sz="1400" dirty="0" smtClean="0"/>
              <a:t>Президент</a:t>
            </a:r>
            <a:r>
              <a:rPr lang="en-US" sz="1400" dirty="0" err="1" smtClean="0"/>
              <a:t>i</a:t>
            </a:r>
            <a:r>
              <a:rPr lang="ru-RU" sz="1400" dirty="0" smtClean="0"/>
              <a:t>не </a:t>
            </a:r>
            <a:r>
              <a:rPr lang="ru-RU" sz="1400" dirty="0" err="1" smtClean="0"/>
              <a:t>облыстардың</a:t>
            </a:r>
            <a:r>
              <a:rPr lang="ru-RU" sz="1400" dirty="0" smtClean="0"/>
              <a:t>, </a:t>
            </a:r>
            <a:r>
              <a:rPr lang="ru-RU" sz="1400" dirty="0" err="1" smtClean="0"/>
              <a:t>аудандар</a:t>
            </a:r>
            <a:r>
              <a:rPr lang="ru-RU" sz="1400" dirty="0" smtClean="0"/>
              <a:t> мен </a:t>
            </a:r>
            <a:r>
              <a:rPr lang="ru-RU" sz="1400" dirty="0" err="1" smtClean="0"/>
              <a:t>қалалардың атауы</a:t>
            </a:r>
            <a:r>
              <a:rPr lang="ru-RU" sz="1400" dirty="0" smtClean="0"/>
              <a:t> </a:t>
            </a:r>
            <a:r>
              <a:rPr lang="ru-RU" sz="1400" dirty="0" err="1" smtClean="0"/>
              <a:t>және олардың атауларын</a:t>
            </a:r>
            <a:r>
              <a:rPr lang="ru-RU" sz="1400" dirty="0" smtClean="0"/>
              <a:t> </a:t>
            </a:r>
            <a:r>
              <a:rPr lang="ru-RU" sz="1400" dirty="0" err="1" smtClean="0"/>
              <a:t>өзгерту</a:t>
            </a:r>
            <a:r>
              <a:rPr lang="ru-RU" sz="1400" dirty="0" smtClean="0"/>
              <a:t>, </a:t>
            </a:r>
            <a:r>
              <a:rPr lang="ru-RU" sz="1400" dirty="0" err="1" smtClean="0"/>
              <a:t>сондай-ақ олардың атауларының транскрипциясын</a:t>
            </a:r>
            <a:r>
              <a:rPr lang="ru-RU" sz="1400" dirty="0" smtClean="0"/>
              <a:t> </a:t>
            </a:r>
            <a:r>
              <a:rPr lang="ru-RU" sz="1400" dirty="0" err="1" smtClean="0"/>
              <a:t>өзгерту туралы</a:t>
            </a:r>
            <a:r>
              <a:rPr lang="ru-RU" sz="1400" dirty="0" smtClean="0"/>
              <a:t> </a:t>
            </a:r>
            <a:r>
              <a:rPr lang="ru-RU" sz="1400" dirty="0" err="1" smtClean="0"/>
              <a:t>қорытындылар енг</a:t>
            </a:r>
            <a:r>
              <a:rPr lang="en-US" sz="1400" dirty="0" err="1" smtClean="0"/>
              <a:t>i</a:t>
            </a:r>
            <a:r>
              <a:rPr lang="ru-RU" sz="1400" dirty="0" err="1" smtClean="0"/>
              <a:t>зу</a:t>
            </a:r>
            <a:r>
              <a:rPr lang="ru-RU" sz="1400" dirty="0" smtClean="0"/>
              <a:t>; </a:t>
            </a:r>
          </a:p>
          <a:p>
            <a:pPr algn="just">
              <a:buNone/>
            </a:pPr>
            <a:r>
              <a:rPr lang="ru-RU" sz="1400" dirty="0" smtClean="0"/>
              <a:t>2) </a:t>
            </a:r>
            <a:r>
              <a:rPr lang="ru-RU" sz="1400" dirty="0" err="1" smtClean="0"/>
              <a:t>Қазақстан Республикасының Үк</a:t>
            </a:r>
            <a:r>
              <a:rPr lang="en-US" sz="1400" dirty="0" err="1" smtClean="0"/>
              <a:t>i</a:t>
            </a:r>
            <a:r>
              <a:rPr lang="ru-RU" sz="1400" dirty="0" smtClean="0"/>
              <a:t>мет</a:t>
            </a:r>
            <a:r>
              <a:rPr lang="en-US" sz="1400" dirty="0" err="1" smtClean="0"/>
              <a:t>i</a:t>
            </a:r>
            <a:r>
              <a:rPr lang="ru-RU" sz="1400" dirty="0" smtClean="0"/>
              <a:t>не </a:t>
            </a:r>
            <a:r>
              <a:rPr lang="ru-RU" sz="1400" dirty="0" err="1" smtClean="0"/>
              <a:t>өз құзырет</a:t>
            </a:r>
            <a:r>
              <a:rPr lang="en-US" sz="1400" dirty="0" err="1" smtClean="0"/>
              <a:t>i</a:t>
            </a:r>
            <a:r>
              <a:rPr lang="en-US" sz="1400" dirty="0" smtClean="0"/>
              <a:t> </a:t>
            </a:r>
            <a:r>
              <a:rPr lang="ru-RU" sz="1400" dirty="0" err="1" smtClean="0"/>
              <a:t>шеңбер</a:t>
            </a:r>
            <a:r>
              <a:rPr lang="en-US" sz="1400" dirty="0" err="1" smtClean="0"/>
              <a:t>i</a:t>
            </a:r>
            <a:r>
              <a:rPr lang="ru-RU" sz="1400" dirty="0" err="1" smtClean="0"/>
              <a:t>ндег</a:t>
            </a:r>
            <a:r>
              <a:rPr lang="en-US" sz="1400" dirty="0" err="1" smtClean="0"/>
              <a:t>i</a:t>
            </a:r>
            <a:r>
              <a:rPr lang="en-US" sz="1400" dirty="0" smtClean="0"/>
              <a:t> </a:t>
            </a:r>
            <a:r>
              <a:rPr lang="ru-RU" sz="1400" dirty="0" err="1" smtClean="0"/>
              <a:t>табиғи-географиялық, топонимикалық, өнеркәс</a:t>
            </a:r>
            <a:r>
              <a:rPr lang="en-US" sz="1400" dirty="0" err="1" smtClean="0"/>
              <a:t>i</a:t>
            </a:r>
            <a:r>
              <a:rPr lang="ru-RU" sz="1400" dirty="0" err="1" smtClean="0"/>
              <a:t>пт</a:t>
            </a:r>
            <a:r>
              <a:rPr lang="en-US" sz="1400" dirty="0" err="1" smtClean="0"/>
              <a:t>i</a:t>
            </a:r>
            <a:r>
              <a:rPr lang="ru-RU" sz="1400" dirty="0" smtClean="0"/>
              <a:t>к </a:t>
            </a:r>
            <a:r>
              <a:rPr lang="ru-RU" sz="1400" dirty="0" err="1" smtClean="0"/>
              <a:t>және өзге </a:t>
            </a:r>
            <a:r>
              <a:rPr lang="ru-RU" sz="1400" dirty="0" smtClean="0"/>
              <a:t>де объект</a:t>
            </a:r>
            <a:r>
              <a:rPr lang="en-US" sz="1400" dirty="0" err="1" smtClean="0"/>
              <a:t>i</a:t>
            </a:r>
            <a:r>
              <a:rPr lang="ru-RU" sz="1400" dirty="0" err="1" smtClean="0"/>
              <a:t>лерд</a:t>
            </a:r>
            <a:r>
              <a:rPr lang="en-US" sz="1400" dirty="0" err="1" smtClean="0"/>
              <a:t>i</a:t>
            </a:r>
            <a:r>
              <a:rPr lang="ru-RU" sz="1400" dirty="0" err="1" smtClean="0"/>
              <a:t>ң атауы</a:t>
            </a:r>
            <a:r>
              <a:rPr lang="ru-RU" sz="1400" dirty="0" smtClean="0"/>
              <a:t> </a:t>
            </a:r>
            <a:r>
              <a:rPr lang="ru-RU" sz="1400" dirty="0" err="1" smtClean="0"/>
              <a:t>және олардың атауларын</a:t>
            </a:r>
            <a:r>
              <a:rPr lang="ru-RU" sz="1400" dirty="0" smtClean="0"/>
              <a:t> </a:t>
            </a:r>
            <a:r>
              <a:rPr lang="ru-RU" sz="1400" dirty="0" err="1" smtClean="0"/>
              <a:t>өзгерту туралы</a:t>
            </a:r>
            <a:r>
              <a:rPr lang="ru-RU" sz="1400" dirty="0" smtClean="0"/>
              <a:t> </a:t>
            </a:r>
            <a:r>
              <a:rPr lang="ru-RU" sz="1400" dirty="0" err="1" smtClean="0"/>
              <a:t>қорытындылар енг</a:t>
            </a:r>
            <a:r>
              <a:rPr lang="en-US" sz="1400" dirty="0" err="1" smtClean="0"/>
              <a:t>i</a:t>
            </a:r>
            <a:r>
              <a:rPr lang="ru-RU" sz="1400" dirty="0" err="1" smtClean="0"/>
              <a:t>зу</a:t>
            </a:r>
            <a:r>
              <a:rPr lang="ru-RU" sz="1400" dirty="0" smtClean="0"/>
              <a:t> </a:t>
            </a:r>
            <a:r>
              <a:rPr lang="ru-RU" sz="1400" dirty="0" err="1" smtClean="0"/>
              <a:t>мақсатында құрады.</a:t>
            </a:r>
            <a:r>
              <a:rPr lang="ru-RU" sz="1400" dirty="0" smtClean="0"/>
              <a:t> </a:t>
            </a:r>
          </a:p>
          <a:p>
            <a:pPr algn="just">
              <a:buNone/>
            </a:pPr>
            <a:r>
              <a:rPr lang="ru-RU" sz="1400" dirty="0" smtClean="0"/>
              <a:t>2. </a:t>
            </a:r>
            <a:r>
              <a:rPr lang="ru-RU" sz="1400" dirty="0" err="1" smtClean="0"/>
              <a:t>Облыстық ономастикалық комиссияларды</a:t>
            </a:r>
            <a:r>
              <a:rPr lang="ru-RU" sz="1400" dirty="0" smtClean="0"/>
              <a:t> </a:t>
            </a:r>
            <a:r>
              <a:rPr lang="ru-RU" sz="1400" dirty="0" err="1" smtClean="0"/>
              <a:t>облыстардың 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атқарушы органдары</a:t>
            </a:r>
            <a:r>
              <a:rPr lang="ru-RU" sz="1400" dirty="0" smtClean="0"/>
              <a:t>: </a:t>
            </a:r>
          </a:p>
          <a:p>
            <a:pPr algn="just">
              <a:buNone/>
            </a:pPr>
            <a:r>
              <a:rPr lang="ru-RU" sz="1400" dirty="0" smtClean="0"/>
              <a:t>1) </a:t>
            </a:r>
            <a:r>
              <a:rPr lang="ru-RU" sz="1400" dirty="0" err="1" smtClean="0"/>
              <a:t>ауылдардың </a:t>
            </a:r>
            <a:r>
              <a:rPr lang="ru-RU" sz="1400" dirty="0" smtClean="0"/>
              <a:t>(</a:t>
            </a:r>
            <a:r>
              <a:rPr lang="ru-RU" sz="1400" dirty="0" err="1" smtClean="0"/>
              <a:t>селолардың</a:t>
            </a:r>
            <a:r>
              <a:rPr lang="ru-RU" sz="1400" dirty="0" smtClean="0"/>
              <a:t>), </a:t>
            </a:r>
            <a:r>
              <a:rPr lang="ru-RU" sz="1400" dirty="0" err="1" smtClean="0"/>
              <a:t>кенттерд</a:t>
            </a:r>
            <a:r>
              <a:rPr lang="en-US" sz="1400" dirty="0" err="1" smtClean="0"/>
              <a:t>i</a:t>
            </a:r>
            <a:r>
              <a:rPr lang="ru-RU" sz="1400" dirty="0" err="1" smtClean="0"/>
              <a:t>ң, ауылдық (селолық</a:t>
            </a:r>
            <a:r>
              <a:rPr lang="ru-RU" sz="1400" dirty="0" smtClean="0"/>
              <a:t>) </a:t>
            </a:r>
            <a:r>
              <a:rPr lang="ru-RU" sz="1400" dirty="0" err="1" smtClean="0"/>
              <a:t>округтерд</a:t>
            </a:r>
            <a:r>
              <a:rPr lang="en-US" sz="1400" dirty="0" err="1" smtClean="0"/>
              <a:t>i</a:t>
            </a:r>
            <a:r>
              <a:rPr lang="ru-RU" sz="1400" dirty="0" err="1" smtClean="0"/>
              <a:t>ң атауы</a:t>
            </a:r>
            <a:r>
              <a:rPr lang="ru-RU" sz="1400" dirty="0" smtClean="0"/>
              <a:t> </a:t>
            </a:r>
            <a:r>
              <a:rPr lang="ru-RU" sz="1400" dirty="0" err="1" smtClean="0"/>
              <a:t>және олардың атауларын</a:t>
            </a:r>
            <a:r>
              <a:rPr lang="ru-RU" sz="1400" dirty="0" smtClean="0"/>
              <a:t> </a:t>
            </a:r>
            <a:r>
              <a:rPr lang="ru-RU" sz="1400" dirty="0" err="1" smtClean="0"/>
              <a:t>өзгерту, сондай-ақ олардың атауларының транскрипциясын</a:t>
            </a:r>
            <a:r>
              <a:rPr lang="ru-RU" sz="1400" dirty="0" smtClean="0"/>
              <a:t> </a:t>
            </a:r>
            <a:r>
              <a:rPr lang="ru-RU" sz="1400" dirty="0" err="1" smtClean="0"/>
              <a:t>өзгерту;</a:t>
            </a:r>
            <a:r>
              <a:rPr lang="ru-RU" sz="1400" dirty="0" smtClean="0"/>
              <a:t> </a:t>
            </a:r>
          </a:p>
          <a:p>
            <a:pPr algn="just">
              <a:buNone/>
            </a:pPr>
            <a:r>
              <a:rPr lang="ru-RU" sz="1400" dirty="0" smtClean="0"/>
              <a:t>2) </a:t>
            </a:r>
            <a:r>
              <a:rPr lang="ru-RU" sz="1400" dirty="0" err="1" smtClean="0"/>
              <a:t>облыстың 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атқарушы органдарының құзырет</a:t>
            </a:r>
            <a:r>
              <a:rPr lang="en-US" sz="1400" dirty="0" err="1" smtClean="0"/>
              <a:t>i</a:t>
            </a:r>
            <a:r>
              <a:rPr lang="en-US" sz="1400" dirty="0" smtClean="0"/>
              <a:t> </a:t>
            </a:r>
            <a:r>
              <a:rPr lang="ru-RU" sz="1400" dirty="0" err="1" smtClean="0"/>
              <a:t>шеңбер</a:t>
            </a:r>
            <a:r>
              <a:rPr lang="en-US" sz="1400" dirty="0" err="1" smtClean="0"/>
              <a:t>i</a:t>
            </a:r>
            <a:r>
              <a:rPr lang="ru-RU" sz="1400" dirty="0" err="1" smtClean="0"/>
              <a:t>ндег</a:t>
            </a:r>
            <a:r>
              <a:rPr lang="en-US" sz="1400" dirty="0" err="1" smtClean="0"/>
              <a:t>i</a:t>
            </a:r>
            <a:r>
              <a:rPr lang="en-US" sz="1400" dirty="0" smtClean="0"/>
              <a:t> </a:t>
            </a:r>
            <a:r>
              <a:rPr lang="ru-RU" sz="1400" dirty="0" err="1" smtClean="0"/>
              <a:t>табиғи-географиялық, топонимикалық, өнеркәс</a:t>
            </a:r>
            <a:r>
              <a:rPr lang="en-US" sz="1400" dirty="0" err="1" smtClean="0"/>
              <a:t>i</a:t>
            </a:r>
            <a:r>
              <a:rPr lang="ru-RU" sz="1400" dirty="0" err="1" smtClean="0"/>
              <a:t>пт</a:t>
            </a:r>
            <a:r>
              <a:rPr lang="en-US" sz="1400" dirty="0" err="1" smtClean="0"/>
              <a:t>i</a:t>
            </a:r>
            <a:r>
              <a:rPr lang="ru-RU" sz="1400" dirty="0" smtClean="0"/>
              <a:t>к </a:t>
            </a:r>
            <a:r>
              <a:rPr lang="ru-RU" sz="1400" dirty="0" err="1" smtClean="0"/>
              <a:t>және өзге </a:t>
            </a:r>
            <a:r>
              <a:rPr lang="ru-RU" sz="1400" dirty="0" smtClean="0"/>
              <a:t>де объект</a:t>
            </a:r>
            <a:r>
              <a:rPr lang="en-US" sz="1400" dirty="0" err="1" smtClean="0"/>
              <a:t>i</a:t>
            </a:r>
            <a:r>
              <a:rPr lang="ru-RU" sz="1400" dirty="0" err="1" smtClean="0"/>
              <a:t>лерд</a:t>
            </a:r>
            <a:r>
              <a:rPr lang="en-US" sz="1400" dirty="0" err="1" smtClean="0"/>
              <a:t>i</a:t>
            </a:r>
            <a:r>
              <a:rPr lang="ru-RU" sz="1400" dirty="0" err="1" smtClean="0"/>
              <a:t>ң атауы</a:t>
            </a:r>
            <a:r>
              <a:rPr lang="ru-RU" sz="1400" dirty="0" smtClean="0"/>
              <a:t> </a:t>
            </a:r>
            <a:r>
              <a:rPr lang="ru-RU" sz="1400" dirty="0" err="1" smtClean="0"/>
              <a:t>және олардың атауларын</a:t>
            </a:r>
            <a:r>
              <a:rPr lang="ru-RU" sz="1400" dirty="0" smtClean="0"/>
              <a:t> </a:t>
            </a:r>
            <a:r>
              <a:rPr lang="ru-RU" sz="1400" dirty="0" err="1" smtClean="0"/>
              <a:t>өзгерту туралы</a:t>
            </a:r>
            <a:r>
              <a:rPr lang="ru-RU" sz="1400" dirty="0" smtClean="0"/>
              <a:t> </a:t>
            </a:r>
            <a:r>
              <a:rPr lang="ru-RU" sz="1400" dirty="0" err="1" smtClean="0"/>
              <a:t>қорытындылар дайындау</a:t>
            </a:r>
            <a:r>
              <a:rPr lang="ru-RU" sz="1400" dirty="0" smtClean="0"/>
              <a:t> мен </a:t>
            </a:r>
            <a:r>
              <a:rPr lang="ru-RU" sz="1400" dirty="0" err="1" smtClean="0"/>
              <a:t>енг</a:t>
            </a:r>
            <a:r>
              <a:rPr lang="en-US" sz="1400" dirty="0" err="1" smtClean="0"/>
              <a:t>i</a:t>
            </a:r>
            <a:r>
              <a:rPr lang="ru-RU" sz="1400" dirty="0" err="1" smtClean="0"/>
              <a:t>зу</a:t>
            </a:r>
            <a:r>
              <a:rPr lang="ru-RU" sz="1400" dirty="0" smtClean="0"/>
              <a:t> </a:t>
            </a:r>
            <a:r>
              <a:rPr lang="ru-RU" sz="1400" dirty="0" err="1" smtClean="0"/>
              <a:t>мақсатында құрады.</a:t>
            </a:r>
            <a:r>
              <a:rPr lang="ru-RU" sz="1400" dirty="0" smtClean="0"/>
              <a:t> </a:t>
            </a:r>
          </a:p>
          <a:p>
            <a:pPr algn="just">
              <a:buNone/>
            </a:pPr>
            <a:endParaRPr lang="ru-RU" sz="14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65312"/>
            <a:ext cx="8640960" cy="6192688"/>
          </a:xfrm>
        </p:spPr>
        <p:txBody>
          <a:bodyPr>
            <a:noAutofit/>
          </a:bodyPr>
          <a:lstStyle/>
          <a:p>
            <a:pPr algn="just">
              <a:buNone/>
            </a:pPr>
            <a:r>
              <a:rPr lang="ru-RU" sz="1800" dirty="0" smtClean="0"/>
              <a:t>3. </a:t>
            </a:r>
            <a:r>
              <a:rPr lang="ru-RU" sz="1800" dirty="0" err="1" smtClean="0"/>
              <a:t>Қалалық ономастикалық комиссияларды</a:t>
            </a:r>
            <a:r>
              <a:rPr lang="ru-RU" sz="1800" dirty="0" smtClean="0"/>
              <a:t>: </a:t>
            </a:r>
          </a:p>
          <a:p>
            <a:pPr algn="just">
              <a:buNone/>
            </a:pPr>
            <a:r>
              <a:rPr lang="ru-RU" sz="1800" dirty="0" smtClean="0"/>
              <a:t>1) </a:t>
            </a:r>
            <a:r>
              <a:rPr lang="ru-RU" sz="1800" dirty="0" err="1" smtClean="0"/>
              <a:t>республикалық маңызы </a:t>
            </a:r>
            <a:r>
              <a:rPr lang="ru-RU" sz="1800" dirty="0" smtClean="0"/>
              <a:t>бар </a:t>
            </a:r>
            <a:r>
              <a:rPr lang="ru-RU" sz="1800" dirty="0" err="1" smtClean="0"/>
              <a:t>қаланың</a:t>
            </a:r>
            <a:r>
              <a:rPr lang="ru-RU" sz="1800" dirty="0" smtClean="0"/>
              <a:t>, </a:t>
            </a:r>
            <a:r>
              <a:rPr lang="ru-RU" sz="1800" dirty="0" err="1" smtClean="0"/>
              <a:t>астананың жерг</a:t>
            </a:r>
            <a:r>
              <a:rPr lang="en-US" sz="1800" dirty="0" err="1" smtClean="0"/>
              <a:t>i</a:t>
            </a:r>
            <a:r>
              <a:rPr lang="ru-RU" sz="1800" dirty="0" smtClean="0"/>
              <a:t>л</a:t>
            </a:r>
            <a:r>
              <a:rPr lang="en-US" sz="1800" dirty="0" err="1" smtClean="0"/>
              <a:t>i</a:t>
            </a:r>
            <a:r>
              <a:rPr lang="ru-RU" sz="1800" dirty="0" smtClean="0"/>
              <a:t>кт</a:t>
            </a:r>
            <a:r>
              <a:rPr lang="en-US" sz="1800" dirty="0" err="1" smtClean="0"/>
              <a:t>i</a:t>
            </a:r>
            <a:r>
              <a:rPr lang="en-US" sz="1800" dirty="0" smtClean="0"/>
              <a:t> </a:t>
            </a:r>
            <a:r>
              <a:rPr lang="ru-RU" sz="1800" dirty="0" err="1" smtClean="0"/>
              <a:t>атқарушы органдары</a:t>
            </a:r>
            <a:r>
              <a:rPr lang="ru-RU" sz="1800" dirty="0" smtClean="0"/>
              <a:t>: </a:t>
            </a:r>
          </a:p>
          <a:p>
            <a:pPr algn="just">
              <a:buNone/>
            </a:pPr>
            <a:r>
              <a:rPr lang="ru-RU" sz="1800" dirty="0" err="1" smtClean="0"/>
              <a:t>қаладағы аудандардың, алаңдардың, даңғылдардың, бульварлардың, көшелерд</a:t>
            </a:r>
            <a:r>
              <a:rPr lang="en-US" sz="1800" dirty="0" err="1" smtClean="0"/>
              <a:t>i</a:t>
            </a:r>
            <a:r>
              <a:rPr lang="ru-RU" sz="1800" dirty="0" err="1" smtClean="0"/>
              <a:t>ң, тұйық көшелерд</a:t>
            </a:r>
            <a:r>
              <a:rPr lang="en-US" sz="1800" dirty="0" err="1" smtClean="0"/>
              <a:t>i</a:t>
            </a:r>
            <a:r>
              <a:rPr lang="ru-RU" sz="1800" dirty="0" err="1" smtClean="0"/>
              <a:t>ң, парктерд</a:t>
            </a:r>
            <a:r>
              <a:rPr lang="en-US" sz="1800" dirty="0" err="1" smtClean="0"/>
              <a:t>i</a:t>
            </a:r>
            <a:r>
              <a:rPr lang="ru-RU" sz="1800" dirty="0" err="1" smtClean="0"/>
              <a:t>ң, саябақтардың, көп</a:t>
            </a:r>
            <a:r>
              <a:rPr lang="en-US" sz="1800" dirty="0" err="1" smtClean="0"/>
              <a:t>i</a:t>
            </a:r>
            <a:r>
              <a:rPr lang="ru-RU" sz="1800" dirty="0" err="1" smtClean="0"/>
              <a:t>рлерд</a:t>
            </a:r>
            <a:r>
              <a:rPr lang="en-US" sz="1800" dirty="0" err="1" smtClean="0"/>
              <a:t>i</a:t>
            </a:r>
            <a:r>
              <a:rPr lang="ru-RU" sz="1800" dirty="0" err="1" smtClean="0"/>
              <a:t>ң және қаланың басқа </a:t>
            </a:r>
            <a:r>
              <a:rPr lang="ru-RU" sz="1800" dirty="0" smtClean="0"/>
              <a:t>да </a:t>
            </a:r>
            <a:r>
              <a:rPr lang="ru-RU" sz="1800" dirty="0" err="1" smtClean="0"/>
              <a:t>құрамдас бөл</a:t>
            </a:r>
            <a:r>
              <a:rPr lang="en-US" sz="1800" dirty="0" err="1" smtClean="0"/>
              <a:t>i</a:t>
            </a:r>
            <a:r>
              <a:rPr lang="ru-RU" sz="1800" dirty="0" err="1" smtClean="0"/>
              <a:t>ктер</a:t>
            </a:r>
            <a:r>
              <a:rPr lang="en-US" sz="1800" dirty="0" err="1" smtClean="0"/>
              <a:t>i</a:t>
            </a:r>
            <a:r>
              <a:rPr lang="ru-RU" sz="1800" dirty="0" err="1" smtClean="0"/>
              <a:t>н</a:t>
            </a:r>
            <a:r>
              <a:rPr lang="en-US" sz="1800" dirty="0" err="1" smtClean="0"/>
              <a:t>i</a:t>
            </a:r>
            <a:r>
              <a:rPr lang="ru-RU" sz="1800" dirty="0" err="1" smtClean="0"/>
              <a:t>ң атауы</a:t>
            </a:r>
            <a:r>
              <a:rPr lang="ru-RU" sz="1800" dirty="0" smtClean="0"/>
              <a:t> </a:t>
            </a:r>
            <a:r>
              <a:rPr lang="ru-RU" sz="1800" dirty="0" err="1" smtClean="0"/>
              <a:t>және олардың атауларын</a:t>
            </a:r>
            <a:r>
              <a:rPr lang="ru-RU" sz="1800" dirty="0" smtClean="0"/>
              <a:t> </a:t>
            </a:r>
            <a:r>
              <a:rPr lang="ru-RU" sz="1800" dirty="0" err="1" smtClean="0"/>
              <a:t>өзгерту, сондай-ақ олардың атауларының транскрипциясын</a:t>
            </a:r>
            <a:r>
              <a:rPr lang="ru-RU" sz="1800" dirty="0" smtClean="0"/>
              <a:t> </a:t>
            </a:r>
            <a:r>
              <a:rPr lang="ru-RU" sz="1800" dirty="0" err="1" smtClean="0"/>
              <a:t>өзгерту;</a:t>
            </a:r>
            <a:r>
              <a:rPr lang="ru-RU" sz="1800" dirty="0" smtClean="0"/>
              <a:t> </a:t>
            </a:r>
          </a:p>
          <a:p>
            <a:pPr algn="just">
              <a:buNone/>
            </a:pPr>
            <a:r>
              <a:rPr lang="ru-RU" sz="1800" dirty="0" err="1" smtClean="0"/>
              <a:t>республикалық маңызы </a:t>
            </a:r>
            <a:r>
              <a:rPr lang="ru-RU" sz="1800" dirty="0" smtClean="0"/>
              <a:t>бар </a:t>
            </a:r>
            <a:r>
              <a:rPr lang="ru-RU" sz="1800" dirty="0" err="1" smtClean="0"/>
              <a:t>қаланың</a:t>
            </a:r>
            <a:r>
              <a:rPr lang="ru-RU" sz="1800" dirty="0" smtClean="0"/>
              <a:t>, </a:t>
            </a:r>
            <a:r>
              <a:rPr lang="ru-RU" sz="1800" dirty="0" err="1" smtClean="0"/>
              <a:t>астананың жерг</a:t>
            </a:r>
            <a:r>
              <a:rPr lang="en-US" sz="1800" dirty="0" err="1" smtClean="0"/>
              <a:t>i</a:t>
            </a:r>
            <a:r>
              <a:rPr lang="ru-RU" sz="1800" dirty="0" smtClean="0"/>
              <a:t>л</a:t>
            </a:r>
            <a:r>
              <a:rPr lang="en-US" sz="1800" dirty="0" err="1" smtClean="0"/>
              <a:t>i</a:t>
            </a:r>
            <a:r>
              <a:rPr lang="ru-RU" sz="1800" dirty="0" smtClean="0"/>
              <a:t>кт</a:t>
            </a:r>
            <a:r>
              <a:rPr lang="en-US" sz="1800" dirty="0" err="1" smtClean="0"/>
              <a:t>i</a:t>
            </a:r>
            <a:r>
              <a:rPr lang="en-US" sz="1800" dirty="0" smtClean="0"/>
              <a:t> </a:t>
            </a:r>
            <a:r>
              <a:rPr lang="ru-RU" sz="1800" dirty="0" err="1" smtClean="0"/>
              <a:t>атқарушы органдарының құзырет</a:t>
            </a:r>
            <a:r>
              <a:rPr lang="en-US" sz="1800" dirty="0" err="1" smtClean="0"/>
              <a:t>i</a:t>
            </a:r>
            <a:r>
              <a:rPr lang="en-US" sz="1800" dirty="0" smtClean="0"/>
              <a:t> </a:t>
            </a:r>
            <a:r>
              <a:rPr lang="ru-RU" sz="1800" dirty="0" err="1" smtClean="0"/>
              <a:t>шеңбер</a:t>
            </a:r>
            <a:r>
              <a:rPr lang="en-US" sz="1800" dirty="0" err="1" smtClean="0"/>
              <a:t>i</a:t>
            </a:r>
            <a:r>
              <a:rPr lang="ru-RU" sz="1800" dirty="0" err="1" smtClean="0"/>
              <a:t>ндег</a:t>
            </a:r>
            <a:r>
              <a:rPr lang="en-US" sz="1800" dirty="0" err="1" smtClean="0"/>
              <a:t>i</a:t>
            </a:r>
            <a:r>
              <a:rPr lang="en-US" sz="1800" dirty="0" smtClean="0"/>
              <a:t> </a:t>
            </a:r>
            <a:r>
              <a:rPr lang="ru-RU" sz="1800" dirty="0" err="1" smtClean="0"/>
              <a:t>табиғи-географиялық, топонимикалық, өнеркәс</a:t>
            </a:r>
            <a:r>
              <a:rPr lang="en-US" sz="1800" dirty="0" err="1" smtClean="0"/>
              <a:t>i</a:t>
            </a:r>
            <a:r>
              <a:rPr lang="ru-RU" sz="1800" dirty="0" err="1" smtClean="0"/>
              <a:t>пт</a:t>
            </a:r>
            <a:r>
              <a:rPr lang="en-US" sz="1800" dirty="0" err="1" smtClean="0"/>
              <a:t>i</a:t>
            </a:r>
            <a:r>
              <a:rPr lang="ru-RU" sz="1800" dirty="0" smtClean="0"/>
              <a:t>к </a:t>
            </a:r>
            <a:r>
              <a:rPr lang="ru-RU" sz="1800" dirty="0" err="1" smtClean="0"/>
              <a:t>және өзге </a:t>
            </a:r>
            <a:r>
              <a:rPr lang="ru-RU" sz="1800" dirty="0" smtClean="0"/>
              <a:t>де объект</a:t>
            </a:r>
            <a:r>
              <a:rPr lang="en-US" sz="1800" dirty="0" err="1" smtClean="0"/>
              <a:t>i</a:t>
            </a:r>
            <a:r>
              <a:rPr lang="ru-RU" sz="1800" dirty="0" err="1" smtClean="0"/>
              <a:t>лерд</a:t>
            </a:r>
            <a:r>
              <a:rPr lang="en-US" sz="1800" dirty="0" err="1" smtClean="0"/>
              <a:t>i</a:t>
            </a:r>
            <a:r>
              <a:rPr lang="ru-RU" sz="1800" dirty="0" err="1" smtClean="0"/>
              <a:t>ң атауы</a:t>
            </a:r>
            <a:r>
              <a:rPr lang="ru-RU" sz="1800" dirty="0" smtClean="0"/>
              <a:t> </a:t>
            </a:r>
            <a:r>
              <a:rPr lang="ru-RU" sz="1800" dirty="0" err="1" smtClean="0"/>
              <a:t>және олардың атауларын</a:t>
            </a:r>
            <a:r>
              <a:rPr lang="ru-RU" sz="1800" dirty="0" smtClean="0"/>
              <a:t> </a:t>
            </a:r>
            <a:r>
              <a:rPr lang="ru-RU" sz="1800" dirty="0" err="1" smtClean="0"/>
              <a:t>өзгерту туралы</a:t>
            </a:r>
            <a:r>
              <a:rPr lang="ru-RU" sz="1800" dirty="0" smtClean="0"/>
              <a:t> </a:t>
            </a:r>
            <a:r>
              <a:rPr lang="ru-RU" sz="1800" dirty="0" err="1" smtClean="0"/>
              <a:t>қорытындылар дайындау</a:t>
            </a:r>
            <a:r>
              <a:rPr lang="ru-RU" sz="1800" dirty="0" smtClean="0"/>
              <a:t> </a:t>
            </a:r>
            <a:r>
              <a:rPr lang="ru-RU" sz="1800" dirty="0" err="1" smtClean="0"/>
              <a:t>және енг</a:t>
            </a:r>
            <a:r>
              <a:rPr lang="en-US" sz="1800" dirty="0" err="1" smtClean="0"/>
              <a:t>i</a:t>
            </a:r>
            <a:r>
              <a:rPr lang="ru-RU" sz="1800" dirty="0" err="1" smtClean="0"/>
              <a:t>зу</a:t>
            </a:r>
            <a:r>
              <a:rPr lang="ru-RU" sz="1800" dirty="0" smtClean="0"/>
              <a:t> </a:t>
            </a:r>
            <a:r>
              <a:rPr lang="ru-RU" sz="1800" dirty="0" err="1" smtClean="0"/>
              <a:t>мақсатында құрады;</a:t>
            </a:r>
            <a:r>
              <a:rPr lang="ru-RU" sz="1800" dirty="0" smtClean="0"/>
              <a:t> </a:t>
            </a:r>
          </a:p>
          <a:p>
            <a:pPr algn="just">
              <a:buNone/>
            </a:pPr>
            <a:r>
              <a:rPr lang="ru-RU" sz="1800" dirty="0" smtClean="0"/>
              <a:t>2) </a:t>
            </a:r>
            <a:r>
              <a:rPr lang="ru-RU" sz="1800" dirty="0" err="1" smtClean="0"/>
              <a:t>облыстық маңызы </a:t>
            </a:r>
            <a:r>
              <a:rPr lang="ru-RU" sz="1800" dirty="0" smtClean="0"/>
              <a:t>бар </a:t>
            </a:r>
            <a:r>
              <a:rPr lang="ru-RU" sz="1800" dirty="0" err="1" smtClean="0"/>
              <a:t>қаланың жерг</a:t>
            </a:r>
            <a:r>
              <a:rPr lang="en-US" sz="1800" dirty="0" err="1" smtClean="0"/>
              <a:t>i</a:t>
            </a:r>
            <a:r>
              <a:rPr lang="ru-RU" sz="1800" dirty="0" smtClean="0"/>
              <a:t>л</a:t>
            </a:r>
            <a:r>
              <a:rPr lang="en-US" sz="1800" dirty="0" err="1" smtClean="0"/>
              <a:t>i</a:t>
            </a:r>
            <a:r>
              <a:rPr lang="ru-RU" sz="1800" dirty="0" smtClean="0"/>
              <a:t>кт</a:t>
            </a:r>
            <a:r>
              <a:rPr lang="en-US" sz="1800" dirty="0" err="1" smtClean="0"/>
              <a:t>i</a:t>
            </a:r>
            <a:r>
              <a:rPr lang="en-US" sz="1800" dirty="0" smtClean="0"/>
              <a:t> </a:t>
            </a:r>
            <a:r>
              <a:rPr lang="ru-RU" sz="1800" dirty="0" err="1" smtClean="0"/>
              <a:t>атқарушы органдары</a:t>
            </a:r>
            <a:r>
              <a:rPr lang="ru-RU" sz="1800" dirty="0" smtClean="0"/>
              <a:t> </a:t>
            </a:r>
            <a:r>
              <a:rPr lang="ru-RU" sz="1800" dirty="0" err="1" smtClean="0"/>
              <a:t>қаладағы аудандардың, алаңдардың, даңғылдардың, бульварлардың, көшелерд</a:t>
            </a:r>
            <a:r>
              <a:rPr lang="en-US" sz="1800" dirty="0" err="1" smtClean="0"/>
              <a:t>i</a:t>
            </a:r>
            <a:r>
              <a:rPr lang="ru-RU" sz="1800" dirty="0" err="1" smtClean="0"/>
              <a:t>ң, тұйық көшелерд</a:t>
            </a:r>
            <a:r>
              <a:rPr lang="en-US" sz="1800" dirty="0" err="1" smtClean="0"/>
              <a:t>i</a:t>
            </a:r>
            <a:r>
              <a:rPr lang="ru-RU" sz="1800" dirty="0" err="1" smtClean="0"/>
              <a:t>ң, парктерд</a:t>
            </a:r>
            <a:r>
              <a:rPr lang="en-US" sz="1800" dirty="0" err="1" smtClean="0"/>
              <a:t>i</a:t>
            </a:r>
            <a:r>
              <a:rPr lang="ru-RU" sz="1800" dirty="0" err="1" smtClean="0"/>
              <a:t>ң, саябақтардың, көп</a:t>
            </a:r>
            <a:r>
              <a:rPr lang="en-US" sz="1800" dirty="0" err="1" smtClean="0"/>
              <a:t>i</a:t>
            </a:r>
            <a:r>
              <a:rPr lang="ru-RU" sz="1800" dirty="0" err="1" smtClean="0"/>
              <a:t>рлерд</a:t>
            </a:r>
            <a:r>
              <a:rPr lang="en-US" sz="1800" dirty="0" err="1" smtClean="0"/>
              <a:t>i</a:t>
            </a:r>
            <a:r>
              <a:rPr lang="ru-RU" sz="1800" dirty="0" err="1" smtClean="0"/>
              <a:t>ң және қаланың басқа </a:t>
            </a:r>
            <a:r>
              <a:rPr lang="ru-RU" sz="1800" dirty="0" smtClean="0"/>
              <a:t>да </a:t>
            </a:r>
            <a:r>
              <a:rPr lang="ru-RU" sz="1800" dirty="0" err="1" smtClean="0"/>
              <a:t>құрамдас бөл</a:t>
            </a:r>
            <a:r>
              <a:rPr lang="en-US" sz="1800" dirty="0" err="1" smtClean="0"/>
              <a:t>i</a:t>
            </a:r>
            <a:r>
              <a:rPr lang="ru-RU" sz="1800" dirty="0" err="1" smtClean="0"/>
              <a:t>ктер</a:t>
            </a:r>
            <a:r>
              <a:rPr lang="en-US" sz="1800" dirty="0" err="1" smtClean="0"/>
              <a:t>i</a:t>
            </a:r>
            <a:r>
              <a:rPr lang="ru-RU" sz="1800" dirty="0" err="1" smtClean="0"/>
              <a:t>н</a:t>
            </a:r>
            <a:r>
              <a:rPr lang="en-US" sz="1800" dirty="0" err="1" smtClean="0"/>
              <a:t>i</a:t>
            </a:r>
            <a:r>
              <a:rPr lang="ru-RU" sz="1800" dirty="0" err="1" smtClean="0"/>
              <a:t>ң атауы</a:t>
            </a:r>
            <a:r>
              <a:rPr lang="ru-RU" sz="1800" dirty="0" smtClean="0"/>
              <a:t> </a:t>
            </a:r>
            <a:r>
              <a:rPr lang="ru-RU" sz="1800" dirty="0" err="1" smtClean="0"/>
              <a:t>және олардың атауларын</a:t>
            </a:r>
            <a:r>
              <a:rPr lang="ru-RU" sz="1800" dirty="0" smtClean="0"/>
              <a:t> </a:t>
            </a:r>
            <a:r>
              <a:rPr lang="ru-RU" sz="1800" dirty="0" err="1" smtClean="0"/>
              <a:t>өзгерту, сондай-ақ олардың атауларының транскрипциясын</a:t>
            </a:r>
            <a:r>
              <a:rPr lang="ru-RU" sz="1800" dirty="0" smtClean="0"/>
              <a:t> </a:t>
            </a:r>
            <a:r>
              <a:rPr lang="ru-RU" sz="1800" dirty="0" err="1" smtClean="0"/>
              <a:t>өзгерту туралы</a:t>
            </a:r>
            <a:r>
              <a:rPr lang="ru-RU" sz="1800" dirty="0" smtClean="0"/>
              <a:t> </a:t>
            </a:r>
            <a:r>
              <a:rPr lang="ru-RU" sz="1800" dirty="0" err="1" smtClean="0"/>
              <a:t>қорытындылар дайындау</a:t>
            </a:r>
            <a:r>
              <a:rPr lang="ru-RU" sz="1800" dirty="0" smtClean="0"/>
              <a:t> </a:t>
            </a:r>
            <a:r>
              <a:rPr lang="ru-RU" sz="1800" dirty="0" err="1" smtClean="0"/>
              <a:t>және енг</a:t>
            </a:r>
            <a:r>
              <a:rPr lang="en-US" sz="1800" dirty="0" err="1" smtClean="0"/>
              <a:t>i</a:t>
            </a:r>
            <a:r>
              <a:rPr lang="ru-RU" sz="1800" dirty="0" err="1" smtClean="0"/>
              <a:t>зу</a:t>
            </a:r>
            <a:r>
              <a:rPr lang="ru-RU" sz="1800" dirty="0" smtClean="0"/>
              <a:t> </a:t>
            </a:r>
            <a:r>
              <a:rPr lang="ru-RU" sz="1800" dirty="0" err="1" smtClean="0"/>
              <a:t>мақсатында құрады.</a:t>
            </a:r>
            <a:r>
              <a:rPr lang="ru-RU" sz="1800" dirty="0" smtClean="0"/>
              <a:t> </a:t>
            </a:r>
          </a:p>
          <a:p>
            <a:pPr algn="just">
              <a:buNone/>
            </a:pPr>
            <a:endParaRPr lang="ru-RU" sz="18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692696"/>
            <a:ext cx="8424936" cy="1200329"/>
          </a:xfrm>
          <a:prstGeom prst="rect">
            <a:avLst/>
          </a:prstGeom>
          <a:solidFill>
            <a:srgbClr val="0070C0"/>
          </a:solidFill>
        </p:spPr>
        <p:txBody>
          <a:bodyPr wrap="square">
            <a:spAutoFit/>
          </a:bodyPr>
          <a:lstStyle/>
          <a:p>
            <a:r>
              <a:rPr lang="ru-RU" b="1" dirty="0" smtClean="0">
                <a:solidFill>
                  <a:srgbClr val="92D050"/>
                </a:solidFill>
              </a:rPr>
              <a:t>25-2-бап. </a:t>
            </a:r>
            <a:r>
              <a:rPr lang="ru-RU" dirty="0" err="1" smtClean="0">
                <a:solidFill>
                  <a:srgbClr val="92D050"/>
                </a:solidFill>
              </a:rPr>
              <a:t>Облыстың (республикалық маңызы </a:t>
            </a:r>
            <a:r>
              <a:rPr lang="ru-RU" dirty="0" smtClean="0">
                <a:solidFill>
                  <a:srgbClr val="92D050"/>
                </a:solidFill>
              </a:rPr>
              <a:t>бар </a:t>
            </a:r>
            <a:r>
              <a:rPr lang="ru-RU" dirty="0" err="1" smtClean="0">
                <a:solidFill>
                  <a:srgbClr val="92D050"/>
                </a:solidFill>
              </a:rPr>
              <a:t>қаланың</a:t>
            </a:r>
            <a:r>
              <a:rPr lang="ru-RU" dirty="0" smtClean="0">
                <a:solidFill>
                  <a:srgbClr val="92D050"/>
                </a:solidFill>
              </a:rPr>
              <a:t>, </a:t>
            </a:r>
            <a:r>
              <a:rPr lang="ru-RU" dirty="0" err="1" smtClean="0">
                <a:solidFill>
                  <a:srgbClr val="92D050"/>
                </a:solidFill>
              </a:rPr>
              <a:t>астананың</a:t>
            </a:r>
            <a:r>
              <a:rPr lang="ru-RU" dirty="0" smtClean="0">
                <a:solidFill>
                  <a:srgbClr val="92D050"/>
                </a:solidFill>
              </a:rPr>
              <a:t>) </a:t>
            </a:r>
            <a:r>
              <a:rPr lang="ru-RU" dirty="0" err="1" smtClean="0">
                <a:solidFill>
                  <a:srgbClr val="92D050"/>
                </a:solidFill>
              </a:rPr>
              <a:t>жерг</a:t>
            </a:r>
            <a:r>
              <a:rPr lang="en-US" dirty="0" err="1" smtClean="0">
                <a:solidFill>
                  <a:srgbClr val="92D050"/>
                </a:solidFill>
              </a:rPr>
              <a:t>i</a:t>
            </a:r>
            <a:r>
              <a:rPr lang="ru-RU" dirty="0" smtClean="0">
                <a:solidFill>
                  <a:srgbClr val="92D050"/>
                </a:solidFill>
              </a:rPr>
              <a:t>л</a:t>
            </a:r>
            <a:r>
              <a:rPr lang="en-US" dirty="0" err="1" smtClean="0">
                <a:solidFill>
                  <a:srgbClr val="92D050"/>
                </a:solidFill>
              </a:rPr>
              <a:t>i</a:t>
            </a:r>
            <a:r>
              <a:rPr lang="ru-RU" dirty="0" smtClean="0">
                <a:solidFill>
                  <a:srgbClr val="92D050"/>
                </a:solidFill>
              </a:rPr>
              <a:t>кт</a:t>
            </a:r>
            <a:r>
              <a:rPr lang="en-US" dirty="0" err="1" smtClean="0">
                <a:solidFill>
                  <a:srgbClr val="92D050"/>
                </a:solidFill>
              </a:rPr>
              <a:t>i</a:t>
            </a:r>
            <a:r>
              <a:rPr lang="en-US" dirty="0" smtClean="0">
                <a:solidFill>
                  <a:srgbClr val="92D050"/>
                </a:solidFill>
              </a:rPr>
              <a:t> </a:t>
            </a:r>
            <a:r>
              <a:rPr lang="ru-RU" dirty="0" err="1" smtClean="0">
                <a:solidFill>
                  <a:srgbClr val="92D050"/>
                </a:solidFill>
              </a:rPr>
              <a:t>атқарушы органының құзырет</a:t>
            </a:r>
            <a:r>
              <a:rPr lang="en-US" dirty="0" err="1" smtClean="0">
                <a:solidFill>
                  <a:srgbClr val="92D050"/>
                </a:solidFill>
              </a:rPr>
              <a:t>i</a:t>
            </a:r>
            <a:r>
              <a:rPr lang="en-US" dirty="0" smtClean="0">
                <a:solidFill>
                  <a:srgbClr val="92D050"/>
                </a:solidFill>
              </a:rPr>
              <a:t> </a:t>
            </a:r>
            <a:br>
              <a:rPr lang="en-US" dirty="0" smtClean="0">
                <a:solidFill>
                  <a:srgbClr val="92D050"/>
                </a:solidFill>
              </a:rPr>
            </a:br>
            <a:r>
              <a:rPr lang="ru-RU" dirty="0" err="1" smtClean="0">
                <a:solidFill>
                  <a:srgbClr val="92D050"/>
                </a:solidFill>
              </a:rPr>
              <a:t>Облыстың (республикалық маңызы </a:t>
            </a:r>
            <a:r>
              <a:rPr lang="ru-RU" dirty="0" smtClean="0">
                <a:solidFill>
                  <a:srgbClr val="92D050"/>
                </a:solidFill>
              </a:rPr>
              <a:t>бар </a:t>
            </a:r>
            <a:r>
              <a:rPr lang="ru-RU" dirty="0" err="1" smtClean="0">
                <a:solidFill>
                  <a:srgbClr val="92D050"/>
                </a:solidFill>
              </a:rPr>
              <a:t>қаланың</a:t>
            </a:r>
            <a:r>
              <a:rPr lang="ru-RU" dirty="0" smtClean="0">
                <a:solidFill>
                  <a:srgbClr val="92D050"/>
                </a:solidFill>
              </a:rPr>
              <a:t>, </a:t>
            </a:r>
            <a:r>
              <a:rPr lang="ru-RU" dirty="0" err="1" smtClean="0">
                <a:solidFill>
                  <a:srgbClr val="92D050"/>
                </a:solidFill>
              </a:rPr>
              <a:t>астананың</a:t>
            </a:r>
            <a:r>
              <a:rPr lang="ru-RU" dirty="0" smtClean="0">
                <a:solidFill>
                  <a:srgbClr val="92D050"/>
                </a:solidFill>
              </a:rPr>
              <a:t>) </a:t>
            </a:r>
            <a:r>
              <a:rPr lang="ru-RU" dirty="0" err="1" smtClean="0">
                <a:solidFill>
                  <a:srgbClr val="92D050"/>
                </a:solidFill>
              </a:rPr>
              <a:t>жерг</a:t>
            </a:r>
            <a:r>
              <a:rPr lang="en-US" dirty="0" err="1" smtClean="0">
                <a:solidFill>
                  <a:srgbClr val="92D050"/>
                </a:solidFill>
              </a:rPr>
              <a:t>i</a:t>
            </a:r>
            <a:r>
              <a:rPr lang="ru-RU" dirty="0" smtClean="0">
                <a:solidFill>
                  <a:srgbClr val="92D050"/>
                </a:solidFill>
              </a:rPr>
              <a:t>л</a:t>
            </a:r>
            <a:r>
              <a:rPr lang="en-US" dirty="0" err="1" smtClean="0">
                <a:solidFill>
                  <a:srgbClr val="92D050"/>
                </a:solidFill>
              </a:rPr>
              <a:t>i</a:t>
            </a:r>
            <a:r>
              <a:rPr lang="ru-RU" dirty="0" smtClean="0">
                <a:solidFill>
                  <a:srgbClr val="92D050"/>
                </a:solidFill>
              </a:rPr>
              <a:t>кт</a:t>
            </a:r>
            <a:r>
              <a:rPr lang="en-US" dirty="0" err="1" smtClean="0">
                <a:solidFill>
                  <a:srgbClr val="92D050"/>
                </a:solidFill>
              </a:rPr>
              <a:t>i</a:t>
            </a:r>
            <a:r>
              <a:rPr lang="en-US" dirty="0" smtClean="0">
                <a:solidFill>
                  <a:srgbClr val="92D050"/>
                </a:solidFill>
              </a:rPr>
              <a:t> </a:t>
            </a:r>
            <a:r>
              <a:rPr lang="ru-RU" dirty="0" err="1" smtClean="0">
                <a:solidFill>
                  <a:srgbClr val="92D050"/>
                </a:solidFill>
              </a:rPr>
              <a:t>атқарушы </a:t>
            </a:r>
            <a:r>
              <a:rPr lang="ru-RU" dirty="0" smtClean="0">
                <a:solidFill>
                  <a:srgbClr val="92D050"/>
                </a:solidFill>
              </a:rPr>
              <a:t>органы: </a:t>
            </a:r>
            <a:endParaRPr lang="ru-RU" dirty="0">
              <a:solidFill>
                <a:srgbClr val="92D050"/>
              </a:solidFill>
            </a:endParaRPr>
          </a:p>
        </p:txBody>
      </p:sp>
      <p:sp>
        <p:nvSpPr>
          <p:cNvPr id="4" name="Блок-схема: ссылка на другую страницу 3"/>
          <p:cNvSpPr/>
          <p:nvPr/>
        </p:nvSpPr>
        <p:spPr>
          <a:xfrm>
            <a:off x="179512" y="1988840"/>
            <a:ext cx="3168352" cy="1224136"/>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 </a:t>
            </a:r>
            <a:r>
              <a:rPr lang="ru-RU" sz="1400" dirty="0" smtClean="0"/>
              <a:t>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қолдану </a:t>
            </a:r>
            <a:r>
              <a:rPr lang="ru-RU" sz="1400" dirty="0" smtClean="0"/>
              <a:t>мен </a:t>
            </a:r>
            <a:r>
              <a:rPr lang="ru-RU" sz="1400" dirty="0" err="1" smtClean="0"/>
              <a:t>дамытудың өң</a:t>
            </a:r>
            <a:r>
              <a:rPr lang="en-US" sz="1400" dirty="0" err="1" smtClean="0"/>
              <a:t>i</a:t>
            </a:r>
            <a:r>
              <a:rPr lang="ru-RU" sz="1400" dirty="0" err="1" smtClean="0"/>
              <a:t>рл</a:t>
            </a:r>
            <a:r>
              <a:rPr lang="en-US" sz="1400" dirty="0" err="1" smtClean="0"/>
              <a:t>i</a:t>
            </a:r>
            <a:r>
              <a:rPr lang="ru-RU" sz="1400" dirty="0" smtClean="0"/>
              <a:t>к </a:t>
            </a:r>
            <a:r>
              <a:rPr lang="ru-RU" sz="1400" dirty="0" err="1" smtClean="0"/>
              <a:t>бағдарламасын әз</a:t>
            </a:r>
            <a:r>
              <a:rPr lang="en-US" sz="1400" dirty="0" err="1" smtClean="0"/>
              <a:t>i</a:t>
            </a:r>
            <a:r>
              <a:rPr lang="ru-RU" sz="1400" dirty="0" err="1" smtClean="0"/>
              <a:t>рлеп</a:t>
            </a:r>
            <a:r>
              <a:rPr lang="ru-RU" sz="1400" dirty="0" smtClean="0"/>
              <a:t>, бек</a:t>
            </a:r>
            <a:r>
              <a:rPr lang="en-US" sz="1400" dirty="0" err="1" smtClean="0"/>
              <a:t>i</a:t>
            </a:r>
            <a:r>
              <a:rPr lang="ru-RU" sz="1400" dirty="0" err="1" smtClean="0"/>
              <a:t>тед</a:t>
            </a:r>
            <a:r>
              <a:rPr lang="en-US" sz="1400" dirty="0" err="1" smtClean="0"/>
              <a:t>i</a:t>
            </a:r>
            <a:r>
              <a:rPr lang="en-US" sz="1400" dirty="0" smtClean="0"/>
              <a:t> </a:t>
            </a:r>
            <a:r>
              <a:rPr lang="ru-RU" sz="1400" dirty="0" err="1" smtClean="0"/>
              <a:t>және оның орындалуын</a:t>
            </a:r>
            <a:r>
              <a:rPr lang="ru-RU" sz="1400" dirty="0" smtClean="0"/>
              <a:t> </a:t>
            </a:r>
            <a:r>
              <a:rPr lang="ru-RU" sz="1400" dirty="0" err="1" smtClean="0"/>
              <a:t>қамтамасыз етед</a:t>
            </a:r>
            <a:r>
              <a:rPr lang="en-US" sz="1400" dirty="0" err="1" smtClean="0"/>
              <a:t>i</a:t>
            </a:r>
            <a:r>
              <a:rPr lang="en-US" sz="1400" dirty="0" smtClean="0"/>
              <a:t>; </a:t>
            </a:r>
            <a:endParaRPr lang="ru-RU" sz="1400" dirty="0"/>
          </a:p>
        </p:txBody>
      </p:sp>
      <p:sp>
        <p:nvSpPr>
          <p:cNvPr id="5" name="Блок-схема: ссылка на другую страницу 4"/>
          <p:cNvSpPr/>
          <p:nvPr/>
        </p:nvSpPr>
        <p:spPr>
          <a:xfrm>
            <a:off x="5004048" y="1916832"/>
            <a:ext cx="3240360" cy="151216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орталық </a:t>
            </a:r>
            <a:r>
              <a:rPr lang="ru-RU" sz="1400" dirty="0" err="1" smtClean="0"/>
              <a:t>атқарушы органдардың аумақтық бөл</a:t>
            </a:r>
            <a:r>
              <a:rPr lang="en-US" sz="1400" dirty="0" err="1" smtClean="0"/>
              <a:t>i</a:t>
            </a:r>
            <a:r>
              <a:rPr lang="ru-RU" sz="1400" dirty="0" err="1" smtClean="0"/>
              <a:t>мшелер</a:t>
            </a:r>
            <a:r>
              <a:rPr lang="en-US" sz="1400" dirty="0" err="1" smtClean="0"/>
              <a:t>i</a:t>
            </a:r>
            <a:r>
              <a:rPr lang="ru-RU" sz="1400" dirty="0" err="1" smtClean="0"/>
              <a:t>н</a:t>
            </a:r>
            <a:r>
              <a:rPr lang="en-US" sz="1400" dirty="0" err="1" smtClean="0"/>
              <a:t>i</a:t>
            </a:r>
            <a:r>
              <a:rPr lang="ru-RU" sz="1400" dirty="0" err="1" smtClean="0"/>
              <a:t>ң және аудандық атқарушы органдардың Қазақстан Республикасының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заңдарын сақтауын бақылауды жүзеге асырады</a:t>
            </a:r>
            <a:r>
              <a:rPr lang="ru-RU" sz="1400" dirty="0" smtClean="0"/>
              <a:t>; </a:t>
            </a:r>
            <a:endParaRPr lang="ru-RU" sz="1400" dirty="0"/>
          </a:p>
        </p:txBody>
      </p:sp>
      <p:sp>
        <p:nvSpPr>
          <p:cNvPr id="6" name="Блок-схема: ссылка на другую страницу 5"/>
          <p:cNvSpPr/>
          <p:nvPr/>
        </p:nvSpPr>
        <p:spPr>
          <a:xfrm>
            <a:off x="0" y="3429000"/>
            <a:ext cx="4536504" cy="2160240"/>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 </a:t>
            </a:r>
            <a:r>
              <a:rPr lang="ru-RU" sz="1400" dirty="0" err="1" smtClean="0"/>
              <a:t>Қазақстан Республикасының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заңдарында белг</a:t>
            </a:r>
            <a:r>
              <a:rPr lang="en-US" sz="1400" dirty="0" err="1" smtClean="0"/>
              <a:t>i</a:t>
            </a:r>
            <a:r>
              <a:rPr lang="ru-RU" sz="1400" dirty="0" err="1" smtClean="0"/>
              <a:t>ленген</a:t>
            </a:r>
            <a:r>
              <a:rPr lang="ru-RU" sz="1400" dirty="0" smtClean="0"/>
              <a:t> </a:t>
            </a:r>
            <a:r>
              <a:rPr lang="ru-RU" sz="1400" dirty="0" err="1" smtClean="0"/>
              <a:t>талаптардың бұзылуын жою</a:t>
            </a:r>
            <a:r>
              <a:rPr lang="ru-RU" sz="1400" dirty="0" smtClean="0"/>
              <a:t> </a:t>
            </a:r>
            <a:r>
              <a:rPr lang="ru-RU" sz="1400" dirty="0" err="1" smtClean="0"/>
              <a:t>туралы</a:t>
            </a:r>
            <a:r>
              <a:rPr lang="ru-RU" sz="1400" dirty="0" smtClean="0"/>
              <a:t> </a:t>
            </a:r>
            <a:r>
              <a:rPr lang="ru-RU" sz="1400" dirty="0" err="1" smtClean="0"/>
              <a:t>ұсынымдар жасайды</a:t>
            </a:r>
            <a:r>
              <a:rPr lang="ru-RU" sz="1400" dirty="0" smtClean="0"/>
              <a:t>, </a:t>
            </a:r>
            <a:r>
              <a:rPr lang="ru-RU" sz="1400" dirty="0" err="1" smtClean="0"/>
              <a:t>ти</a:t>
            </a:r>
            <a:r>
              <a:rPr lang="en-US" sz="1400" dirty="0" err="1" smtClean="0"/>
              <a:t>i</a:t>
            </a:r>
            <a:r>
              <a:rPr lang="ru-RU" sz="1400" dirty="0" err="1" smtClean="0"/>
              <a:t>ст</a:t>
            </a:r>
            <a:r>
              <a:rPr lang="en-US" sz="1400" dirty="0" err="1" smtClean="0"/>
              <a:t>i</a:t>
            </a:r>
            <a:r>
              <a:rPr lang="en-US" sz="1400" dirty="0" smtClean="0"/>
              <a:t> </a:t>
            </a:r>
            <a:r>
              <a:rPr lang="ru-RU" sz="1400" dirty="0" err="1" smtClean="0"/>
              <a:t>органдарға Қазақстан Республикасының </a:t>
            </a:r>
            <a:r>
              <a:rPr lang="ru-RU" sz="1400" dirty="0" smtClean="0"/>
              <a:t>т</a:t>
            </a:r>
            <a:r>
              <a:rPr lang="en-US" sz="1400" dirty="0" err="1" smtClean="0"/>
              <a:t>i</a:t>
            </a:r>
            <a:r>
              <a:rPr lang="ru-RU" sz="1400" dirty="0" smtClean="0"/>
              <a:t>л </a:t>
            </a:r>
            <a:r>
              <a:rPr lang="ru-RU" sz="1400" dirty="0" err="1" smtClean="0"/>
              <a:t>туралы</a:t>
            </a:r>
            <a:r>
              <a:rPr lang="ru-RU" sz="1400" dirty="0" smtClean="0"/>
              <a:t> </a:t>
            </a:r>
            <a:r>
              <a:rPr lang="ru-RU" sz="1400" dirty="0" err="1" smtClean="0"/>
              <a:t>заңдарының бұзылуына </a:t>
            </a:r>
            <a:r>
              <a:rPr lang="ru-RU" sz="1400" dirty="0" smtClean="0"/>
              <a:t>к</a:t>
            </a:r>
            <a:r>
              <a:rPr lang="en-US" sz="1400" dirty="0" err="1" smtClean="0"/>
              <a:t>i</a:t>
            </a:r>
            <a:r>
              <a:rPr lang="ru-RU" sz="1400" dirty="0" err="1" smtClean="0"/>
              <a:t>нәл</a:t>
            </a:r>
            <a:r>
              <a:rPr lang="en-US" sz="1400" dirty="0" err="1" smtClean="0"/>
              <a:t>i</a:t>
            </a:r>
            <a:r>
              <a:rPr lang="en-US" sz="1400" dirty="0" smtClean="0"/>
              <a:t> </a:t>
            </a:r>
            <a:r>
              <a:rPr lang="ru-RU" sz="1400" dirty="0" err="1" smtClean="0"/>
              <a:t>лауазымды</a:t>
            </a:r>
            <a:r>
              <a:rPr lang="ru-RU" sz="1400" dirty="0" smtClean="0"/>
              <a:t> </a:t>
            </a:r>
            <a:r>
              <a:rPr lang="ru-RU" sz="1400" dirty="0" err="1" smtClean="0"/>
              <a:t>адамдарға тәрт</a:t>
            </a:r>
            <a:r>
              <a:rPr lang="en-US" sz="1400" dirty="0" err="1" smtClean="0"/>
              <a:t>i</a:t>
            </a:r>
            <a:r>
              <a:rPr lang="ru-RU" sz="1400" dirty="0" err="1" smtClean="0"/>
              <a:t>пт</a:t>
            </a:r>
            <a:r>
              <a:rPr lang="en-US" sz="1400" dirty="0" err="1" smtClean="0"/>
              <a:t>i</a:t>
            </a:r>
            <a:r>
              <a:rPr lang="ru-RU" sz="1400" dirty="0" smtClean="0"/>
              <a:t>к </a:t>
            </a:r>
            <a:r>
              <a:rPr lang="ru-RU" sz="1400" dirty="0" err="1" smtClean="0"/>
              <a:t>жазалау</a:t>
            </a:r>
            <a:r>
              <a:rPr lang="ru-RU" sz="1400" dirty="0" smtClean="0"/>
              <a:t> </a:t>
            </a:r>
            <a:r>
              <a:rPr lang="ru-RU" sz="1400" dirty="0" err="1" smtClean="0"/>
              <a:t>шараларын</a:t>
            </a:r>
            <a:r>
              <a:rPr lang="ru-RU" sz="1400" dirty="0" smtClean="0"/>
              <a:t> </a:t>
            </a:r>
            <a:r>
              <a:rPr lang="ru-RU" sz="1400" dirty="0" err="1" smtClean="0"/>
              <a:t>қолдану туралы</a:t>
            </a:r>
            <a:r>
              <a:rPr lang="ru-RU" sz="1400" dirty="0" smtClean="0"/>
              <a:t> </a:t>
            </a:r>
            <a:r>
              <a:rPr lang="ru-RU" sz="1400" dirty="0" err="1" smtClean="0"/>
              <a:t>ұсыныстар енг</a:t>
            </a:r>
            <a:r>
              <a:rPr lang="en-US" sz="1400" dirty="0" err="1" smtClean="0"/>
              <a:t>i</a:t>
            </a:r>
            <a:r>
              <a:rPr lang="ru-RU" sz="1400" dirty="0" err="1" smtClean="0"/>
              <a:t>зед</a:t>
            </a:r>
            <a:r>
              <a:rPr lang="en-US" sz="1400" dirty="0" err="1" smtClean="0"/>
              <a:t>i</a:t>
            </a:r>
            <a:r>
              <a:rPr lang="en-US" sz="1400" dirty="0" smtClean="0"/>
              <a:t>; </a:t>
            </a:r>
            <a:endParaRPr lang="ru-RU" sz="1400" dirty="0"/>
          </a:p>
        </p:txBody>
      </p:sp>
      <p:sp>
        <p:nvSpPr>
          <p:cNvPr id="7" name="Блок-схема: ссылка на другую страницу 6"/>
          <p:cNvSpPr/>
          <p:nvPr/>
        </p:nvSpPr>
        <p:spPr>
          <a:xfrm>
            <a:off x="4716016" y="3645024"/>
            <a:ext cx="3888432" cy="115212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a:t>
            </a:r>
            <a:r>
              <a:rPr lang="en-US" sz="1400" dirty="0" err="1" smtClean="0"/>
              <a:t>i</a:t>
            </a:r>
            <a:r>
              <a:rPr lang="en-US" sz="1400" dirty="0" smtClean="0"/>
              <a:t> </a:t>
            </a:r>
            <a:r>
              <a:rPr lang="ru-RU" sz="1400" dirty="0" err="1" smtClean="0"/>
              <a:t>және басқа </a:t>
            </a:r>
            <a:r>
              <a:rPr lang="ru-RU" sz="1400" dirty="0" smtClean="0"/>
              <a:t>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дамытуға бағытталған облыстық маңызы </a:t>
            </a:r>
            <a:r>
              <a:rPr lang="ru-RU" sz="1400" dirty="0" smtClean="0"/>
              <a:t>бар </a:t>
            </a:r>
            <a:r>
              <a:rPr lang="ru-RU" sz="1400" dirty="0" err="1" smtClean="0"/>
              <a:t>шаралар</a:t>
            </a:r>
            <a:r>
              <a:rPr lang="ru-RU" sz="1400" dirty="0" smtClean="0"/>
              <a:t> </a:t>
            </a:r>
            <a:r>
              <a:rPr lang="ru-RU" sz="1400" dirty="0" err="1" smtClean="0"/>
              <a:t>кешен</a:t>
            </a:r>
            <a:r>
              <a:rPr lang="en-US" sz="1400" dirty="0" err="1" smtClean="0"/>
              <a:t>i</a:t>
            </a:r>
            <a:r>
              <a:rPr lang="ru-RU" sz="1400" dirty="0" err="1" smtClean="0"/>
              <a:t>н</a:t>
            </a:r>
            <a:r>
              <a:rPr lang="ru-RU" sz="1400" dirty="0" smtClean="0"/>
              <a:t> </a:t>
            </a:r>
            <a:r>
              <a:rPr lang="ru-RU" sz="1400" dirty="0" err="1" smtClean="0"/>
              <a:t>жүзеге асырады</a:t>
            </a:r>
            <a:r>
              <a:rPr lang="ru-RU" sz="1400" dirty="0" smtClean="0"/>
              <a:t>; </a:t>
            </a:r>
            <a:endParaRPr lang="ru-RU" sz="1400" dirty="0"/>
          </a:p>
        </p:txBody>
      </p:sp>
      <p:sp>
        <p:nvSpPr>
          <p:cNvPr id="8" name="Блок-схема: ссылка на другую страницу 7"/>
          <p:cNvSpPr/>
          <p:nvPr/>
        </p:nvSpPr>
        <p:spPr>
          <a:xfrm>
            <a:off x="4644008" y="5229200"/>
            <a:ext cx="3888432" cy="115212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sz="1400" dirty="0" err="1" smtClean="0"/>
              <a:t>облыстық (республикалық маңызы </a:t>
            </a:r>
            <a:r>
              <a:rPr lang="ru-RU" sz="1400" dirty="0" smtClean="0"/>
              <a:t>бар </a:t>
            </a:r>
            <a:r>
              <a:rPr lang="ru-RU" sz="1400" dirty="0" err="1" smtClean="0"/>
              <a:t>қалалық</a:t>
            </a:r>
            <a:r>
              <a:rPr lang="ru-RU" sz="1400" dirty="0" smtClean="0"/>
              <a:t>, </a:t>
            </a:r>
            <a:r>
              <a:rPr lang="ru-RU" sz="1400" dirty="0" err="1" smtClean="0"/>
              <a:t>астаналық</a:t>
            </a:r>
            <a:r>
              <a:rPr lang="ru-RU" sz="1400" dirty="0" smtClean="0"/>
              <a:t>) </a:t>
            </a:r>
            <a:r>
              <a:rPr lang="ru-RU" sz="1400" dirty="0" err="1" smtClean="0"/>
              <a:t>ономастикалық комиссияның қызмет</a:t>
            </a:r>
            <a:r>
              <a:rPr lang="en-US" sz="1400" dirty="0" err="1" smtClean="0"/>
              <a:t>i</a:t>
            </a:r>
            <a:r>
              <a:rPr lang="ru-RU" sz="1400" dirty="0" err="1" smtClean="0"/>
              <a:t>н</a:t>
            </a:r>
            <a:r>
              <a:rPr lang="ru-RU" sz="1400" dirty="0" smtClean="0"/>
              <a:t> </a:t>
            </a:r>
            <a:r>
              <a:rPr lang="ru-RU" sz="1400" dirty="0" err="1" smtClean="0"/>
              <a:t>қамтамасыз етед</a:t>
            </a:r>
            <a:r>
              <a:rPr lang="en-US" sz="1400" dirty="0" err="1" smtClean="0"/>
              <a:t>i</a:t>
            </a:r>
            <a:r>
              <a:rPr lang="en-US" sz="1400" dirty="0" smtClean="0"/>
              <a:t>.</a:t>
            </a:r>
            <a:endParaRPr lang="ru-RU"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10146"/>
          </a:xfrm>
        </p:spPr>
        <p:txBody>
          <a:bodyPr>
            <a:normAutofit/>
          </a:bodyPr>
          <a:lstStyle/>
          <a:p>
            <a:r>
              <a:rPr lang="kk-KZ" b="1" dirty="0" smtClean="0"/>
              <a:t>Мақсаты:</a:t>
            </a:r>
            <a:endParaRPr lang="ru-RU" dirty="0"/>
          </a:p>
        </p:txBody>
      </p:sp>
      <p:sp>
        <p:nvSpPr>
          <p:cNvPr id="3" name="Содержимое 2"/>
          <p:cNvSpPr>
            <a:spLocks noGrp="1"/>
          </p:cNvSpPr>
          <p:nvPr>
            <p:ph idx="1"/>
          </p:nvPr>
        </p:nvSpPr>
        <p:spPr/>
        <p:txBody>
          <a:bodyPr/>
          <a:lstStyle/>
          <a:p>
            <a:pPr>
              <a:buNone/>
            </a:pPr>
            <a:r>
              <a:rPr lang="kk-KZ" dirty="0" smtClean="0"/>
              <a:t>            Мемлекеттік тіл туралы түсінік беріп, тіл туралы заңның үзіндісімен таныстыру, тілге байланысты ұлағатты сөздерді үйрету.</a:t>
            </a:r>
            <a:endParaRPr lang="ru-RU"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548680"/>
            <a:ext cx="8229600" cy="5721499"/>
          </a:xfrm>
        </p:spPr>
        <p:txBody>
          <a:bodyPr>
            <a:noAutofit/>
          </a:bodyPr>
          <a:lstStyle/>
          <a:p>
            <a:pPr>
              <a:buNone/>
            </a:pPr>
            <a:r>
              <a:rPr lang="ru-RU" sz="1400" b="1" dirty="0" smtClean="0"/>
              <a:t>25-3-бап</a:t>
            </a:r>
            <a:r>
              <a:rPr lang="ru-RU" sz="1400" dirty="0" smtClean="0"/>
              <a:t>. </a:t>
            </a:r>
            <a:r>
              <a:rPr lang="ru-RU" sz="1400" dirty="0" err="1" smtClean="0"/>
              <a:t>Ауданның (облыстық маңызы </a:t>
            </a:r>
            <a:r>
              <a:rPr lang="ru-RU" sz="1400" dirty="0" smtClean="0"/>
              <a:t>бар </a:t>
            </a:r>
            <a:r>
              <a:rPr lang="ru-RU" sz="1400" dirty="0" err="1" smtClean="0"/>
              <a:t>қаланың</a:t>
            </a:r>
            <a:r>
              <a:rPr lang="ru-RU" sz="1400" dirty="0" smtClean="0"/>
              <a:t>) </a:t>
            </a:r>
            <a:r>
              <a:rPr lang="ru-RU" sz="1400" dirty="0" err="1" smtClean="0"/>
              <a:t>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атқарушы органының құзырет</a:t>
            </a:r>
            <a:r>
              <a:rPr lang="en-US" sz="1400" dirty="0" err="1" smtClean="0"/>
              <a:t>i</a:t>
            </a:r>
            <a:r>
              <a:rPr lang="en-US" sz="1400" dirty="0" smtClean="0"/>
              <a:t> </a:t>
            </a:r>
          </a:p>
          <a:p>
            <a:pPr>
              <a:buNone/>
            </a:pPr>
            <a:r>
              <a:rPr lang="ru-RU" sz="1400" dirty="0" err="1" smtClean="0"/>
              <a:t>Ауданның (облыстық маңызы </a:t>
            </a:r>
            <a:r>
              <a:rPr lang="ru-RU" sz="1400" dirty="0" smtClean="0"/>
              <a:t>бар </a:t>
            </a:r>
            <a:r>
              <a:rPr lang="ru-RU" sz="1400" dirty="0" err="1" smtClean="0"/>
              <a:t>қаланың</a:t>
            </a:r>
            <a:r>
              <a:rPr lang="ru-RU" sz="1400" dirty="0" smtClean="0"/>
              <a:t>) </a:t>
            </a:r>
            <a:r>
              <a:rPr lang="ru-RU" sz="1400" dirty="0" err="1" smtClean="0"/>
              <a:t>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атқарушы </a:t>
            </a:r>
            <a:r>
              <a:rPr lang="ru-RU" sz="1400" dirty="0" smtClean="0"/>
              <a:t>органы: 1) </a:t>
            </a:r>
            <a:r>
              <a:rPr lang="ru-RU" sz="1400" dirty="0" err="1" smtClean="0"/>
              <a:t>ауданның </a:t>
            </a:r>
            <a:r>
              <a:rPr lang="ru-RU" sz="1400" dirty="0" smtClean="0"/>
              <a:t>(</a:t>
            </a:r>
            <a:r>
              <a:rPr lang="ru-RU" sz="1400" dirty="0" err="1" smtClean="0"/>
              <a:t>облыстық маңызы </a:t>
            </a:r>
            <a:r>
              <a:rPr lang="ru-RU" sz="1400" dirty="0" smtClean="0"/>
              <a:t>бар </a:t>
            </a:r>
            <a:r>
              <a:rPr lang="ru-RU" sz="1400" dirty="0" err="1" smtClean="0"/>
              <a:t>қаланың</a:t>
            </a:r>
            <a:r>
              <a:rPr lang="ru-RU" sz="1400" dirty="0" smtClean="0"/>
              <a:t>) </a:t>
            </a:r>
            <a:r>
              <a:rPr lang="ru-RU" sz="1400" dirty="0" err="1" smtClean="0"/>
              <a:t>аумағында </a:t>
            </a:r>
            <a:r>
              <a:rPr lang="ru-RU" sz="1400" dirty="0" smtClean="0"/>
              <a:t>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қолдану және дамытудың өң</a:t>
            </a:r>
            <a:r>
              <a:rPr lang="en-US" sz="1400" dirty="0" err="1" smtClean="0"/>
              <a:t>i</a:t>
            </a:r>
            <a:r>
              <a:rPr lang="ru-RU" sz="1400" dirty="0" err="1" smtClean="0"/>
              <a:t>рл</a:t>
            </a:r>
            <a:r>
              <a:rPr lang="en-US" sz="1400" dirty="0" err="1" smtClean="0"/>
              <a:t>i</a:t>
            </a:r>
            <a:r>
              <a:rPr lang="ru-RU" sz="1400" dirty="0" smtClean="0"/>
              <a:t>к </a:t>
            </a:r>
            <a:r>
              <a:rPr lang="ru-RU" sz="1400" dirty="0" err="1" smtClean="0"/>
              <a:t>бағдарламасын</a:t>
            </a:r>
            <a:r>
              <a:rPr lang="ru-RU" sz="1400" dirty="0" smtClean="0"/>
              <a:t> </a:t>
            </a:r>
            <a:r>
              <a:rPr lang="en-US" sz="1400" dirty="0" err="1" smtClean="0"/>
              <a:t>i</a:t>
            </a:r>
            <a:r>
              <a:rPr lang="ru-RU" sz="1400" dirty="0" err="1" smtClean="0"/>
              <a:t>ске</a:t>
            </a:r>
            <a:r>
              <a:rPr lang="ru-RU" sz="1400" dirty="0" smtClean="0"/>
              <a:t> </a:t>
            </a:r>
            <a:r>
              <a:rPr lang="ru-RU" sz="1400" dirty="0" err="1" smtClean="0"/>
              <a:t>асыру</a:t>
            </a:r>
            <a:r>
              <a:rPr lang="ru-RU" sz="1400" dirty="0" smtClean="0"/>
              <a:t> </a:t>
            </a:r>
            <a:r>
              <a:rPr lang="ru-RU" sz="1400" dirty="0" err="1" smtClean="0"/>
              <a:t>жөн</a:t>
            </a:r>
            <a:r>
              <a:rPr lang="en-US" sz="1400" dirty="0" err="1" smtClean="0"/>
              <a:t>i</a:t>
            </a:r>
            <a:r>
              <a:rPr lang="ru-RU" sz="1400" dirty="0" err="1" smtClean="0"/>
              <a:t>ндег</a:t>
            </a:r>
            <a:r>
              <a:rPr lang="en-US" sz="1400" dirty="0" err="1" smtClean="0"/>
              <a:t>i</a:t>
            </a:r>
            <a:r>
              <a:rPr lang="en-US" sz="1400" dirty="0" smtClean="0"/>
              <a:t> </a:t>
            </a:r>
            <a:r>
              <a:rPr lang="en-US" sz="1400" dirty="0" err="1" smtClean="0"/>
              <a:t>i</a:t>
            </a:r>
            <a:r>
              <a:rPr lang="ru-RU" sz="1400" dirty="0" err="1" smtClean="0"/>
              <a:t>с-шаралар</a:t>
            </a:r>
            <a:r>
              <a:rPr lang="ru-RU" sz="1400" dirty="0" smtClean="0"/>
              <a:t> </a:t>
            </a:r>
            <a:r>
              <a:rPr lang="ru-RU" sz="1400" dirty="0" err="1" smtClean="0"/>
              <a:t>жоспарын</a:t>
            </a:r>
            <a:r>
              <a:rPr lang="ru-RU" sz="1400" dirty="0" smtClean="0"/>
              <a:t> </a:t>
            </a:r>
            <a:r>
              <a:rPr lang="ru-RU" sz="1400" dirty="0" err="1" smtClean="0"/>
              <a:t>әзірлейді және оның жүзеге асырылуын</a:t>
            </a:r>
            <a:r>
              <a:rPr lang="ru-RU" sz="1400" dirty="0" smtClean="0"/>
              <a:t> </a:t>
            </a:r>
            <a:r>
              <a:rPr lang="ru-RU" sz="1400" dirty="0" err="1" smtClean="0"/>
              <a:t>қамтамасыз етед</a:t>
            </a:r>
            <a:r>
              <a:rPr lang="en-US" sz="1400" dirty="0" err="1" smtClean="0"/>
              <a:t>i</a:t>
            </a:r>
            <a:r>
              <a:rPr lang="en-US" sz="1400" dirty="0" smtClean="0"/>
              <a:t>; </a:t>
            </a:r>
          </a:p>
          <a:p>
            <a:pPr>
              <a:buNone/>
            </a:pPr>
            <a:r>
              <a:rPr lang="en-US" sz="1400" dirty="0" smtClean="0"/>
              <a:t>2)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a:t>
            </a:r>
            <a:r>
              <a:rPr lang="en-US" sz="1400" dirty="0" err="1" smtClean="0"/>
              <a:t>i</a:t>
            </a:r>
            <a:r>
              <a:rPr lang="en-US" sz="1400" dirty="0" smtClean="0"/>
              <a:t> </a:t>
            </a:r>
            <a:r>
              <a:rPr lang="ru-RU" sz="1400" dirty="0" err="1" smtClean="0"/>
              <a:t>және басқа </a:t>
            </a:r>
            <a:r>
              <a:rPr lang="ru-RU" sz="1400" dirty="0" smtClean="0"/>
              <a:t>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дамытуға бағытталған аудандық (облыстық маңызы </a:t>
            </a:r>
            <a:r>
              <a:rPr lang="ru-RU" sz="1400" dirty="0" smtClean="0"/>
              <a:t>бар </a:t>
            </a:r>
            <a:r>
              <a:rPr lang="ru-RU" sz="1400" dirty="0" err="1" smtClean="0"/>
              <a:t>қала</a:t>
            </a:r>
            <a:r>
              <a:rPr lang="ru-RU" sz="1400" dirty="0" smtClean="0"/>
              <a:t>) </a:t>
            </a:r>
            <a:r>
              <a:rPr lang="ru-RU" sz="1400" dirty="0" err="1" smtClean="0"/>
              <a:t>деңгейдег</a:t>
            </a:r>
            <a:r>
              <a:rPr lang="en-US" sz="1400" dirty="0" err="1" smtClean="0"/>
              <a:t>i</a:t>
            </a:r>
            <a:r>
              <a:rPr lang="en-US" sz="1400" dirty="0" smtClean="0"/>
              <a:t> </a:t>
            </a:r>
            <a:r>
              <a:rPr lang="en-US" sz="1400" dirty="0" err="1" smtClean="0"/>
              <a:t>i</a:t>
            </a:r>
            <a:r>
              <a:rPr lang="ru-RU" sz="1400" dirty="0" err="1" smtClean="0"/>
              <a:t>с-шараларды</a:t>
            </a:r>
            <a:r>
              <a:rPr lang="ru-RU" sz="1400" dirty="0" smtClean="0"/>
              <a:t> </a:t>
            </a:r>
            <a:r>
              <a:rPr lang="ru-RU" sz="1400" dirty="0" err="1" smtClean="0"/>
              <a:t>жүрг</a:t>
            </a:r>
            <a:r>
              <a:rPr lang="en-US" sz="1400" dirty="0" err="1" smtClean="0"/>
              <a:t>i</a:t>
            </a:r>
            <a:r>
              <a:rPr lang="ru-RU" sz="1400" dirty="0" err="1" smtClean="0"/>
              <a:t>зед</a:t>
            </a:r>
            <a:r>
              <a:rPr lang="en-US" sz="1400" dirty="0" err="1" smtClean="0"/>
              <a:t>i</a:t>
            </a:r>
            <a:r>
              <a:rPr lang="en-US" sz="1400" dirty="0" smtClean="0"/>
              <a:t>; </a:t>
            </a:r>
          </a:p>
          <a:p>
            <a:pPr>
              <a:buNone/>
            </a:pPr>
            <a:r>
              <a:rPr lang="en-US" sz="1400" dirty="0" smtClean="0"/>
              <a:t>3) </a:t>
            </a:r>
            <a:r>
              <a:rPr lang="ru-RU" sz="1400" dirty="0" err="1" smtClean="0"/>
              <a:t>облыстардың атқарушы органдарына</a:t>
            </a:r>
            <a:r>
              <a:rPr lang="ru-RU" sz="1400" dirty="0" smtClean="0"/>
              <a:t> </a:t>
            </a:r>
            <a:r>
              <a:rPr lang="ru-RU" sz="1400" dirty="0" err="1" smtClean="0"/>
              <a:t>ауылдардың (селолардың</a:t>
            </a:r>
            <a:r>
              <a:rPr lang="ru-RU" sz="1400" dirty="0" smtClean="0"/>
              <a:t>), </a:t>
            </a:r>
            <a:r>
              <a:rPr lang="ru-RU" sz="1400" dirty="0" err="1" smtClean="0"/>
              <a:t>кенттерд</a:t>
            </a:r>
            <a:r>
              <a:rPr lang="en-US" sz="1400" dirty="0" err="1" smtClean="0"/>
              <a:t>i</a:t>
            </a:r>
            <a:r>
              <a:rPr lang="ru-RU" sz="1400" dirty="0" err="1" smtClean="0"/>
              <a:t>ң, ауылдық (селолық</a:t>
            </a:r>
            <a:r>
              <a:rPr lang="ru-RU" sz="1400" dirty="0" smtClean="0"/>
              <a:t>) </a:t>
            </a:r>
            <a:r>
              <a:rPr lang="ru-RU" sz="1400" dirty="0" err="1" smtClean="0"/>
              <a:t>округтерд</a:t>
            </a:r>
            <a:r>
              <a:rPr lang="en-US" sz="1400" dirty="0" err="1" smtClean="0"/>
              <a:t>i</a:t>
            </a:r>
            <a:r>
              <a:rPr lang="ru-RU" sz="1400" dirty="0" err="1" smtClean="0"/>
              <a:t>ң атауы</a:t>
            </a:r>
            <a:r>
              <a:rPr lang="ru-RU" sz="1400" dirty="0" smtClean="0"/>
              <a:t> </a:t>
            </a:r>
            <a:r>
              <a:rPr lang="ru-RU" sz="1400" dirty="0" err="1" smtClean="0"/>
              <a:t>және олардың атауларын</a:t>
            </a:r>
            <a:r>
              <a:rPr lang="ru-RU" sz="1400" dirty="0" smtClean="0"/>
              <a:t> </a:t>
            </a:r>
            <a:r>
              <a:rPr lang="ru-RU" sz="1400" dirty="0" err="1" smtClean="0"/>
              <a:t>өзгерту, сондай-ақ олардың атауларының транскрипциясын</a:t>
            </a:r>
            <a:r>
              <a:rPr lang="ru-RU" sz="1400" dirty="0" smtClean="0"/>
              <a:t> </a:t>
            </a:r>
            <a:r>
              <a:rPr lang="ru-RU" sz="1400" dirty="0" err="1" smtClean="0"/>
              <a:t>өзгерту туралы</a:t>
            </a:r>
            <a:r>
              <a:rPr lang="ru-RU" sz="1400" dirty="0" smtClean="0"/>
              <a:t> </a:t>
            </a:r>
            <a:r>
              <a:rPr lang="ru-RU" sz="1400" dirty="0" err="1" smtClean="0"/>
              <a:t>ұсыныстар енг</a:t>
            </a:r>
            <a:r>
              <a:rPr lang="en-US" sz="1400" dirty="0" err="1" smtClean="0"/>
              <a:t>i</a:t>
            </a:r>
            <a:r>
              <a:rPr lang="ru-RU" sz="1400" dirty="0" err="1" smtClean="0"/>
              <a:t>зед</a:t>
            </a:r>
            <a:r>
              <a:rPr lang="en-US" sz="1400" dirty="0" err="1" smtClean="0"/>
              <a:t>i</a:t>
            </a:r>
            <a:r>
              <a:rPr lang="en-US" sz="1400" dirty="0" smtClean="0"/>
              <a:t>. </a:t>
            </a:r>
          </a:p>
          <a:p>
            <a:pPr>
              <a:buNone/>
            </a:pPr>
            <a:endParaRPr lang="en-US" sz="1400" dirty="0" smtClean="0"/>
          </a:p>
          <a:p>
            <a:pPr>
              <a:buNone/>
            </a:pPr>
            <a:r>
              <a:rPr lang="en-US" sz="1400" b="1" dirty="0" smtClean="0"/>
              <a:t>26-</a:t>
            </a:r>
            <a:r>
              <a:rPr lang="ru-RU" sz="1400" b="1" dirty="0" err="1" smtClean="0"/>
              <a:t>бап</a:t>
            </a:r>
            <a:r>
              <a:rPr lang="ru-RU" sz="1400" dirty="0" smtClean="0"/>
              <a:t>. 2004.20.12 № 13-</a:t>
            </a:r>
            <a:r>
              <a:rPr lang="en-US" sz="1400" dirty="0" smtClean="0"/>
              <a:t>III </a:t>
            </a:r>
            <a:r>
              <a:rPr lang="ru-RU" sz="1400" dirty="0" smtClean="0"/>
              <a:t>ҚР </a:t>
            </a:r>
            <a:r>
              <a:rPr lang="ru-RU" sz="1400" dirty="0" err="1" smtClean="0"/>
              <a:t>Заңымен алып</a:t>
            </a:r>
            <a:r>
              <a:rPr lang="ru-RU" sz="1400" dirty="0" smtClean="0"/>
              <a:t> </a:t>
            </a:r>
            <a:r>
              <a:rPr lang="ru-RU" sz="1400" dirty="0" err="1" smtClean="0"/>
              <a:t>тасталды</a:t>
            </a:r>
            <a:r>
              <a:rPr lang="ru-RU" sz="1400" dirty="0" smtClean="0"/>
              <a:t> </a:t>
            </a:r>
          </a:p>
          <a:p>
            <a:pPr>
              <a:buNone/>
            </a:pPr>
            <a:endParaRPr lang="ru-RU" sz="1400" dirty="0" smtClean="0"/>
          </a:p>
          <a:p>
            <a:pPr>
              <a:buNone/>
            </a:pPr>
            <a:r>
              <a:rPr lang="ru-RU" sz="1400" dirty="0" smtClean="0"/>
              <a:t>6 </a:t>
            </a:r>
            <a:r>
              <a:rPr lang="ru-RU" sz="1400" dirty="0" err="1" smtClean="0"/>
              <a:t>тарау</a:t>
            </a:r>
            <a:r>
              <a:rPr lang="ru-RU" sz="1400" dirty="0" smtClean="0"/>
              <a:t>. Т</a:t>
            </a:r>
            <a:r>
              <a:rPr lang="en-US" sz="1400" dirty="0" err="1" smtClean="0"/>
              <a:t>i</a:t>
            </a:r>
            <a:r>
              <a:rPr lang="ru-RU" sz="1400" dirty="0" err="1" smtClean="0"/>
              <a:t>лд</a:t>
            </a:r>
            <a:r>
              <a:rPr lang="en-US" sz="1400" dirty="0" err="1" smtClean="0"/>
              <a:t>i</a:t>
            </a:r>
            <a:r>
              <a:rPr lang="en-US" sz="1400" dirty="0" smtClean="0"/>
              <a:t> </a:t>
            </a:r>
            <a:r>
              <a:rPr lang="ru-RU" sz="1400" dirty="0" err="1" smtClean="0"/>
              <a:t>шетелдермен</a:t>
            </a:r>
            <a:r>
              <a:rPr lang="ru-RU" sz="1400" dirty="0" smtClean="0"/>
              <a:t> </a:t>
            </a:r>
            <a:r>
              <a:rPr lang="ru-RU" sz="1400" dirty="0" err="1" smtClean="0"/>
              <a:t>және халықаралық ұйымдармен қатынастарда пайдалану</a:t>
            </a:r>
            <a:endParaRPr lang="ru-RU" sz="1400" dirty="0" smtClean="0"/>
          </a:p>
          <a:p>
            <a:pPr>
              <a:buNone/>
            </a:pPr>
            <a:endParaRPr lang="ru-RU" sz="1400" dirty="0" smtClean="0"/>
          </a:p>
          <a:p>
            <a:pPr>
              <a:buNone/>
            </a:pPr>
            <a:r>
              <a:rPr lang="ru-RU" sz="1400" b="1" dirty="0" smtClean="0"/>
              <a:t>27-бап. </a:t>
            </a:r>
            <a:r>
              <a:rPr lang="ru-RU" sz="1400" dirty="0" smtClean="0"/>
              <a:t>Т</a:t>
            </a:r>
            <a:r>
              <a:rPr lang="en-US" sz="1400" dirty="0" err="1" smtClean="0"/>
              <a:t>i</a:t>
            </a:r>
            <a:r>
              <a:rPr lang="ru-RU" sz="1400" dirty="0" smtClean="0"/>
              <a:t>л - </a:t>
            </a:r>
            <a:r>
              <a:rPr lang="ru-RU" sz="1400" dirty="0" err="1" smtClean="0"/>
              <a:t>халықаралық қызметте</a:t>
            </a:r>
            <a:r>
              <a:rPr lang="ru-RU" sz="1400" dirty="0" smtClean="0"/>
              <a:t> </a:t>
            </a:r>
          </a:p>
          <a:p>
            <a:pPr>
              <a:buNone/>
            </a:pPr>
            <a:endParaRPr lang="ru-RU" sz="1400" dirty="0" smtClean="0"/>
          </a:p>
          <a:p>
            <a:pPr>
              <a:buNone/>
            </a:pPr>
            <a:r>
              <a:rPr lang="ru-RU" sz="1400" dirty="0" err="1" smtClean="0"/>
              <a:t>Қазақстан Республикасының дипломатиялық өк</a:t>
            </a:r>
            <a:r>
              <a:rPr lang="en-US" sz="1400" dirty="0" err="1" smtClean="0"/>
              <a:t>i</a:t>
            </a:r>
            <a:r>
              <a:rPr lang="ru-RU" sz="1400" dirty="0" err="1" smtClean="0"/>
              <a:t>лд</a:t>
            </a:r>
            <a:r>
              <a:rPr lang="en-US" sz="1400" dirty="0" err="1" smtClean="0"/>
              <a:t>i</a:t>
            </a:r>
            <a:r>
              <a:rPr lang="ru-RU" sz="1400" dirty="0" err="1" smtClean="0"/>
              <a:t>ктер</a:t>
            </a:r>
            <a:r>
              <a:rPr lang="en-US" sz="1400" dirty="0" err="1" smtClean="0"/>
              <a:t>i</a:t>
            </a:r>
            <a:r>
              <a:rPr lang="en-US" sz="1400" dirty="0" smtClean="0"/>
              <a:t> </a:t>
            </a:r>
            <a:r>
              <a:rPr lang="ru-RU" sz="1400" dirty="0" smtClean="0"/>
              <a:t>мен </a:t>
            </a:r>
            <a:r>
              <a:rPr lang="ru-RU" sz="1400" dirty="0" err="1" smtClean="0"/>
              <a:t>Қазақстан Республикасының халықаралық ұйымдар жанындағы өк</a:t>
            </a:r>
            <a:r>
              <a:rPr lang="en-US" sz="1400" dirty="0" err="1" smtClean="0"/>
              <a:t>i</a:t>
            </a:r>
            <a:r>
              <a:rPr lang="ru-RU" sz="1400" dirty="0" err="1" smtClean="0"/>
              <a:t>лд</a:t>
            </a:r>
            <a:r>
              <a:rPr lang="en-US" sz="1400" dirty="0" err="1" smtClean="0"/>
              <a:t>i</a:t>
            </a:r>
            <a:r>
              <a:rPr lang="ru-RU" sz="1400" dirty="0" err="1" smtClean="0"/>
              <a:t>ктер</a:t>
            </a:r>
            <a:r>
              <a:rPr lang="en-US" sz="1400" dirty="0" err="1" smtClean="0"/>
              <a:t>i</a:t>
            </a:r>
            <a:r>
              <a:rPr lang="ru-RU" sz="1400" dirty="0" err="1" smtClean="0"/>
              <a:t>н</a:t>
            </a:r>
            <a:r>
              <a:rPr lang="en-US" sz="1400" dirty="0" err="1" smtClean="0"/>
              <a:t>i</a:t>
            </a:r>
            <a:r>
              <a:rPr lang="ru-RU" sz="1400" dirty="0" err="1" smtClean="0"/>
              <a:t>ң қызмет</a:t>
            </a:r>
            <a:r>
              <a:rPr lang="en-US" sz="1400" dirty="0" err="1" smtClean="0"/>
              <a:t>i</a:t>
            </a:r>
            <a:r>
              <a:rPr lang="en-US"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лде</a:t>
            </a:r>
            <a:r>
              <a:rPr lang="ru-RU" sz="1400" dirty="0" smtClean="0"/>
              <a:t>, </a:t>
            </a:r>
            <a:r>
              <a:rPr lang="ru-RU" sz="1400" dirty="0" err="1" smtClean="0"/>
              <a:t>қажет болған жағдайда басқа </a:t>
            </a:r>
            <a:r>
              <a:rPr lang="ru-RU" sz="1400" dirty="0" smtClean="0"/>
              <a:t>да 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пайдаланып</a:t>
            </a:r>
            <a:r>
              <a:rPr lang="ru-RU" sz="1400" dirty="0" smtClean="0"/>
              <a:t> </a:t>
            </a:r>
            <a:r>
              <a:rPr lang="ru-RU" sz="1400" dirty="0" err="1" smtClean="0"/>
              <a:t>жүзеге асырылады</a:t>
            </a:r>
            <a:r>
              <a:rPr lang="ru-RU" sz="1400" dirty="0" smtClean="0"/>
              <a:t>. </a:t>
            </a:r>
          </a:p>
          <a:p>
            <a:pPr>
              <a:buNone/>
            </a:pPr>
            <a:r>
              <a:rPr lang="ru-RU" sz="1400" dirty="0" err="1" smtClean="0"/>
              <a:t>Ек</a:t>
            </a:r>
            <a:r>
              <a:rPr lang="en-US" sz="1400" dirty="0" err="1" smtClean="0"/>
              <a:t>i</a:t>
            </a:r>
            <a:r>
              <a:rPr lang="ru-RU" sz="1400" dirty="0" err="1" smtClean="0"/>
              <a:t>жақты халықаралық шарттар</a:t>
            </a:r>
            <a:r>
              <a:rPr lang="ru-RU" sz="1400" dirty="0" smtClean="0"/>
              <a:t>, </a:t>
            </a:r>
            <a:r>
              <a:rPr lang="ru-RU" sz="1400" dirty="0" err="1" smtClean="0"/>
              <a:t>әдетте, уағдаласушы тараптардың мемлекетт</a:t>
            </a:r>
            <a:r>
              <a:rPr lang="en-US" sz="1400" dirty="0" err="1" smtClean="0"/>
              <a:t>i</a:t>
            </a:r>
            <a:r>
              <a:rPr lang="ru-RU" sz="1400" dirty="0" smtClean="0"/>
              <a:t>к т</a:t>
            </a:r>
            <a:r>
              <a:rPr lang="en-US" sz="1400" dirty="0" err="1" smtClean="0"/>
              <a:t>i</a:t>
            </a:r>
            <a:r>
              <a:rPr lang="ru-RU" sz="1400" dirty="0" err="1" smtClean="0"/>
              <a:t>лдер</a:t>
            </a:r>
            <a:r>
              <a:rPr lang="en-US" sz="1400" dirty="0" err="1" smtClean="0"/>
              <a:t>i</a:t>
            </a:r>
            <a:r>
              <a:rPr lang="ru-RU" sz="1400" dirty="0" err="1" smtClean="0"/>
              <a:t>нде</a:t>
            </a:r>
            <a:r>
              <a:rPr lang="ru-RU" sz="1400" dirty="0" smtClean="0"/>
              <a:t> </a:t>
            </a:r>
            <a:r>
              <a:rPr lang="ru-RU" sz="1400" dirty="0" err="1" smtClean="0"/>
              <a:t>жасалады</a:t>
            </a:r>
            <a:r>
              <a:rPr lang="ru-RU" sz="1400" dirty="0" smtClean="0"/>
              <a:t>, </a:t>
            </a:r>
            <a:r>
              <a:rPr lang="ru-RU" sz="1400" dirty="0" err="1" smtClean="0"/>
              <a:t>көпжақты халықаралық шарттар</a:t>
            </a:r>
            <a:r>
              <a:rPr lang="ru-RU" sz="1400" dirty="0" smtClean="0"/>
              <a:t> </a:t>
            </a:r>
            <a:r>
              <a:rPr lang="ru-RU" sz="1400" dirty="0" err="1" smtClean="0"/>
              <a:t>оған қатысушылардың кел</a:t>
            </a:r>
            <a:r>
              <a:rPr lang="en-US" sz="1400" dirty="0" err="1" smtClean="0"/>
              <a:t>i</a:t>
            </a:r>
            <a:r>
              <a:rPr lang="ru-RU" sz="1400" dirty="0" smtClean="0"/>
              <a:t>с</a:t>
            </a:r>
            <a:r>
              <a:rPr lang="en-US" sz="1400" dirty="0" err="1" smtClean="0"/>
              <a:t>i</a:t>
            </a:r>
            <a:r>
              <a:rPr lang="ru-RU" sz="1400" dirty="0" smtClean="0"/>
              <a:t>м</a:t>
            </a:r>
            <a:r>
              <a:rPr lang="en-US" sz="1400" dirty="0" err="1" smtClean="0"/>
              <a:t>i</a:t>
            </a:r>
            <a:r>
              <a:rPr lang="ru-RU" sz="1400" dirty="0" smtClean="0"/>
              <a:t>мен </a:t>
            </a:r>
            <a:r>
              <a:rPr lang="ru-RU" sz="1400" dirty="0" err="1" smtClean="0"/>
              <a:t>белг</a:t>
            </a:r>
            <a:r>
              <a:rPr lang="en-US" sz="1400" dirty="0" err="1" smtClean="0"/>
              <a:t>i</a:t>
            </a:r>
            <a:r>
              <a:rPr lang="ru-RU" sz="1400" dirty="0" err="1" smtClean="0"/>
              <a:t>ленген</a:t>
            </a:r>
            <a:r>
              <a:rPr lang="ru-RU" sz="1400" dirty="0" smtClean="0"/>
              <a:t> т</a:t>
            </a:r>
            <a:r>
              <a:rPr lang="en-US" sz="1400" dirty="0" err="1" smtClean="0"/>
              <a:t>i</a:t>
            </a:r>
            <a:r>
              <a:rPr lang="ru-RU" sz="1400" dirty="0" err="1" smtClean="0"/>
              <a:t>лдерде</a:t>
            </a:r>
            <a:r>
              <a:rPr lang="ru-RU" sz="1400" dirty="0" smtClean="0"/>
              <a:t> </a:t>
            </a:r>
            <a:r>
              <a:rPr lang="ru-RU" sz="1400" dirty="0" err="1" smtClean="0"/>
              <a:t>жасалады</a:t>
            </a:r>
            <a:r>
              <a:rPr lang="ru-RU" sz="1400" dirty="0" smtClean="0"/>
              <a:t>. </a:t>
            </a:r>
          </a:p>
          <a:p>
            <a:pPr>
              <a:buNone/>
            </a:pPr>
            <a:r>
              <a:rPr lang="ru-RU" sz="1400" dirty="0" err="1" smtClean="0"/>
              <a:t>Қазақстан Республикасында</a:t>
            </a:r>
            <a:r>
              <a:rPr lang="ru-RU" sz="1400" dirty="0" smtClean="0"/>
              <a:t> </a:t>
            </a:r>
            <a:r>
              <a:rPr lang="ru-RU" sz="1400" dirty="0" err="1" smtClean="0"/>
              <a:t>басқа мемлекеттер</a:t>
            </a:r>
            <a:r>
              <a:rPr lang="ru-RU" sz="1400" dirty="0" smtClean="0"/>
              <a:t> </a:t>
            </a:r>
            <a:r>
              <a:rPr lang="ru-RU" sz="1400" dirty="0" err="1" smtClean="0"/>
              <a:t>өк</a:t>
            </a:r>
            <a:r>
              <a:rPr lang="en-US" sz="1400" dirty="0" err="1" smtClean="0"/>
              <a:t>i</a:t>
            </a:r>
            <a:r>
              <a:rPr lang="ru-RU" sz="1400" dirty="0" err="1" smtClean="0"/>
              <a:t>лдер</a:t>
            </a:r>
            <a:r>
              <a:rPr lang="en-US" sz="1400" dirty="0" err="1" smtClean="0"/>
              <a:t>i</a:t>
            </a:r>
            <a:r>
              <a:rPr lang="ru-RU" sz="1400" dirty="0" smtClean="0"/>
              <a:t>мен </a:t>
            </a:r>
            <a:r>
              <a:rPr lang="ru-RU" sz="1400" dirty="0" err="1" smtClean="0"/>
              <a:t>өтк</a:t>
            </a:r>
            <a:r>
              <a:rPr lang="en-US" sz="1400" dirty="0" err="1" smtClean="0"/>
              <a:t>i</a:t>
            </a:r>
            <a:r>
              <a:rPr lang="ru-RU" sz="1400" dirty="0" err="1" smtClean="0"/>
              <a:t>з</a:t>
            </a:r>
            <a:r>
              <a:rPr lang="en-US" sz="1400" dirty="0" err="1" smtClean="0"/>
              <a:t>i</a:t>
            </a:r>
            <a:r>
              <a:rPr lang="ru-RU" sz="1400" dirty="0" smtClean="0"/>
              <a:t>лет</a:t>
            </a:r>
            <a:r>
              <a:rPr lang="en-US" sz="1400" dirty="0" err="1" smtClean="0"/>
              <a:t>i</a:t>
            </a:r>
            <a:r>
              <a:rPr lang="ru-RU" sz="1400" dirty="0" err="1" smtClean="0"/>
              <a:t>н</a:t>
            </a:r>
            <a:r>
              <a:rPr lang="ru-RU" sz="1400" dirty="0" smtClean="0"/>
              <a:t> </a:t>
            </a:r>
            <a:r>
              <a:rPr lang="ru-RU" sz="1400" dirty="0" err="1" smtClean="0"/>
              <a:t>ресми</a:t>
            </a:r>
            <a:r>
              <a:rPr lang="ru-RU" sz="1400" dirty="0" smtClean="0"/>
              <a:t> </a:t>
            </a:r>
            <a:r>
              <a:rPr lang="ru-RU" sz="1400" dirty="0" err="1" smtClean="0"/>
              <a:t>қабылдаулар </a:t>
            </a:r>
            <a:r>
              <a:rPr lang="ru-RU" sz="1400" dirty="0" smtClean="0"/>
              <a:t>мен </a:t>
            </a:r>
            <a:r>
              <a:rPr lang="ru-RU" sz="1400" dirty="0" err="1" smtClean="0"/>
              <a:t>өзге </a:t>
            </a:r>
            <a:r>
              <a:rPr lang="ru-RU" sz="1400" dirty="0" smtClean="0"/>
              <a:t>де </a:t>
            </a:r>
            <a:r>
              <a:rPr lang="ru-RU" sz="1400" dirty="0" err="1" smtClean="0"/>
              <a:t>шаралар</a:t>
            </a:r>
            <a:r>
              <a:rPr lang="ru-RU" sz="1400" dirty="0" smtClean="0"/>
              <a:t> </a:t>
            </a:r>
            <a:r>
              <a:rPr lang="ru-RU" sz="1400" dirty="0" err="1" smtClean="0"/>
              <a:t>басқа </a:t>
            </a:r>
            <a:r>
              <a:rPr lang="ru-RU" sz="1400" dirty="0" smtClean="0"/>
              <a:t>т</a:t>
            </a:r>
            <a:r>
              <a:rPr lang="en-US" sz="1400" dirty="0" err="1" smtClean="0"/>
              <a:t>i</a:t>
            </a:r>
            <a:r>
              <a:rPr lang="ru-RU" sz="1400" dirty="0" err="1" smtClean="0"/>
              <a:t>лдерге</a:t>
            </a:r>
            <a:r>
              <a:rPr lang="ru-RU" sz="1400" dirty="0" smtClean="0"/>
              <a:t> </a:t>
            </a:r>
            <a:r>
              <a:rPr lang="ru-RU" sz="1400" dirty="0" err="1" smtClean="0"/>
              <a:t>аударылып</a:t>
            </a:r>
            <a:r>
              <a:rPr lang="ru-RU" sz="1400" dirty="0" smtClean="0"/>
              <a:t>, </a:t>
            </a:r>
            <a:r>
              <a:rPr lang="ru-RU" sz="1400" dirty="0" err="1" smtClean="0"/>
              <a:t>мемлекетт</a:t>
            </a:r>
            <a:r>
              <a:rPr lang="en-US" sz="1400" dirty="0" err="1" smtClean="0"/>
              <a:t>i</a:t>
            </a:r>
            <a:r>
              <a:rPr lang="ru-RU" sz="1400" dirty="0" smtClean="0"/>
              <a:t>к т</a:t>
            </a:r>
            <a:r>
              <a:rPr lang="en-US" sz="1400" dirty="0" err="1" smtClean="0"/>
              <a:t>i</a:t>
            </a:r>
            <a:r>
              <a:rPr lang="ru-RU" sz="1400" dirty="0" err="1" smtClean="0"/>
              <a:t>лде</a:t>
            </a:r>
            <a:r>
              <a:rPr lang="ru-RU" sz="1400" dirty="0" smtClean="0"/>
              <a:t> </a:t>
            </a:r>
            <a:r>
              <a:rPr lang="ru-RU" sz="1400" dirty="0" err="1" smtClean="0"/>
              <a:t>жүрг</a:t>
            </a:r>
            <a:r>
              <a:rPr lang="en-US" sz="1400" dirty="0" err="1" smtClean="0"/>
              <a:t>i</a:t>
            </a:r>
            <a:r>
              <a:rPr lang="ru-RU" sz="1400" dirty="0" err="1" smtClean="0"/>
              <a:t>зілед</a:t>
            </a:r>
            <a:r>
              <a:rPr lang="en-US" sz="1400" dirty="0" err="1" smtClean="0"/>
              <a:t>i</a:t>
            </a:r>
            <a:r>
              <a:rPr lang="en-US" sz="1400" dirty="0" smtClean="0"/>
              <a:t>.</a:t>
            </a:r>
            <a:endParaRPr lang="ru-RU" sz="1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76672"/>
            <a:ext cx="8229600" cy="666328"/>
          </a:xfrm>
        </p:spPr>
        <p:txBody>
          <a:bodyPr>
            <a:normAutofit fontScale="90000"/>
          </a:bodyPr>
          <a:lstStyle/>
          <a:p>
            <a:r>
              <a:rPr lang="kk-KZ" dirty="0" smtClean="0"/>
              <a:t> 3. Тілге байланысты ұлағатты сөздер</a:t>
            </a:r>
            <a:endParaRPr lang="ru-RU" dirty="0"/>
          </a:p>
        </p:txBody>
      </p:sp>
      <p:sp>
        <p:nvSpPr>
          <p:cNvPr id="3" name="Содержимое 2"/>
          <p:cNvSpPr>
            <a:spLocks noGrp="1"/>
          </p:cNvSpPr>
          <p:nvPr>
            <p:ph idx="1"/>
          </p:nvPr>
        </p:nvSpPr>
        <p:spPr>
          <a:xfrm>
            <a:off x="611560" y="1340768"/>
            <a:ext cx="8229600" cy="5688632"/>
          </a:xfrm>
        </p:spPr>
        <p:txBody>
          <a:bodyPr>
            <a:normAutofit fontScale="62500" lnSpcReduction="20000"/>
          </a:bodyPr>
          <a:lstStyle/>
          <a:p>
            <a:pPr>
              <a:buNone/>
            </a:pPr>
            <a:r>
              <a:rPr lang="kk-KZ" dirty="0" smtClean="0"/>
              <a:t>           Қазақ тілі толық мағынасында республикада білім, ғылымды, техниканы үйрену тілі, мәдениет пе экономиканы дамыту тілі болып отыр. </a:t>
            </a:r>
            <a:endParaRPr lang="ru-RU" dirty="0" smtClean="0"/>
          </a:p>
          <a:p>
            <a:pPr>
              <a:buNone/>
            </a:pPr>
            <a:r>
              <a:rPr lang="kk-KZ" dirty="0" smtClean="0"/>
              <a:t>             Славян тобына жататын тілдерден кейін сан жағыан ірі топ – түркі тілдер тобы. Жиырмадан астам түркі тілдерінің ішінде қазақ тіліне ең жақын туыс тілдер – қарақалпақ, ноғай, татар, башқұрт, қырғыз, алтай, қарашай, қыпшақ, балқар тобына жататын тілдер. Басқа түркі тілдері сияқты қазақ тілі де жалғамалы (агглютинативті) тілдер тобына жатады. </a:t>
            </a:r>
            <a:endParaRPr lang="ru-RU" dirty="0" smtClean="0"/>
          </a:p>
          <a:p>
            <a:pPr>
              <a:buNone/>
            </a:pPr>
            <a:r>
              <a:rPr lang="kk-KZ" dirty="0" smtClean="0"/>
              <a:t>           Қазақ тілі өте бай, әрі көркем тілдердің бірі. Ол қазақ халқының жазуы, кітабы, мектебі жоқта ұстазы болған тіл. Қазіргі қазақ тілі кез келген әдебиетті басқа тілден аударуға, түрлі стильдерде сөйлеп, жазуға мүмкіндігі мол, кемелденген тіл. Қазақ тілінің байлығы туралы атақты түріктанушы ғалымдар мен танымал адамдар жоғары баға берген болатын (Радлов Василий Владимирович (1837 – 1918) әйгілі шығысты зерттеуші ғалым; Бартольд Василий Владимирович (1869 – 1930) академик, шығыстану ғылымының аса көрнекті өкілі, әйгілі тарихшы т.б.  Қазақ тіліне тіл зерттеушісі П.И. Мелиоранский «Қазақ тілі түркі тілдерінің ішіндегі ең таза, әрі бай тілге жатады. Қазақтар шешен  әрі әдемі сөйлеудің үлкен шебері» - деп жоғары баға берген.</a:t>
            </a:r>
            <a:endParaRPr lang="ru-RU" dirty="0" smtClean="0"/>
          </a:p>
          <a:p>
            <a:pPr>
              <a:buNone/>
            </a:pPr>
            <a:r>
              <a:rPr lang="kk-KZ" dirty="0" smtClean="0"/>
              <a:t>            Бүгінгі таңда білімді маман болу үшін мемлекетіміздің тілін, тарихын, мәдениетін оқып үйреу Қазақстан Республикасында өмір сүрудің басты шарты, әрбір азаматтың міндеті.</a:t>
            </a:r>
            <a:endParaRPr lang="ru-RU" dirty="0" smtClean="0"/>
          </a:p>
          <a:p>
            <a:pPr>
              <a:buNone/>
            </a:pP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r>
              <a:rPr lang="ru-RU" dirty="0" smtClean="0"/>
              <a:t>«ҚР </a:t>
            </a:r>
            <a:r>
              <a:rPr lang="ru-RU" dirty="0" err="1" smtClean="0"/>
              <a:t>Тілдер</a:t>
            </a:r>
            <a:r>
              <a:rPr lang="ru-RU" dirty="0" smtClean="0"/>
              <a:t>  </a:t>
            </a:r>
            <a:r>
              <a:rPr lang="ru-RU" dirty="0" err="1" smtClean="0"/>
              <a:t>туралы</a:t>
            </a:r>
            <a:r>
              <a:rPr lang="ru-RU" dirty="0" smtClean="0"/>
              <a:t> » </a:t>
            </a:r>
            <a:r>
              <a:rPr lang="ru-RU" dirty="0" err="1" smtClean="0"/>
              <a:t>Заңның </a:t>
            </a:r>
            <a:r>
              <a:rPr lang="ru-RU" dirty="0" smtClean="0"/>
              <a:t>4-бабы</a:t>
            </a:r>
            <a:endParaRPr lang="ru-RU" dirty="0"/>
          </a:p>
        </p:txBody>
      </p:sp>
      <p:sp>
        <p:nvSpPr>
          <p:cNvPr id="3" name="Содержимое 2"/>
          <p:cNvSpPr>
            <a:spLocks noGrp="1"/>
          </p:cNvSpPr>
          <p:nvPr>
            <p:ph idx="1"/>
          </p:nvPr>
        </p:nvSpPr>
        <p:spPr>
          <a:xfrm>
            <a:off x="-252536" y="1196752"/>
            <a:ext cx="9396536" cy="5661248"/>
          </a:xfrm>
          <a:ln w="76200">
            <a:solidFill>
              <a:schemeClr val="tx1"/>
            </a:solidFill>
          </a:ln>
        </p:spPr>
        <p:txBody>
          <a:bodyPr>
            <a:normAutofit/>
          </a:bodyPr>
          <a:lstStyle/>
          <a:p>
            <a:pPr algn="just">
              <a:buNone/>
            </a:pPr>
            <a:r>
              <a:rPr lang="ru-RU" dirty="0" smtClean="0"/>
              <a:t>        </a:t>
            </a:r>
            <a:r>
              <a:rPr lang="ru-RU" sz="1800" dirty="0" err="1" smtClean="0">
                <a:solidFill>
                  <a:srgbClr val="FF0000"/>
                </a:solidFill>
              </a:rPr>
              <a:t>Қазақстан  </a:t>
            </a:r>
            <a:r>
              <a:rPr lang="ru-RU" sz="1800" dirty="0" err="1" smtClean="0">
                <a:solidFill>
                  <a:srgbClr val="FF0000"/>
                </a:solidFill>
              </a:rPr>
              <a:t>Респуликасының мемлекеттік</a:t>
            </a:r>
            <a:r>
              <a:rPr lang="ru-RU" sz="1800" dirty="0" smtClean="0">
                <a:solidFill>
                  <a:srgbClr val="FF0000"/>
                </a:solidFill>
              </a:rPr>
              <a:t> </a:t>
            </a:r>
            <a:r>
              <a:rPr lang="ru-RU" sz="1800" dirty="0" err="1" smtClean="0">
                <a:solidFill>
                  <a:srgbClr val="FF0000"/>
                </a:solidFill>
              </a:rPr>
              <a:t>тілі</a:t>
            </a:r>
            <a:r>
              <a:rPr lang="ru-RU" sz="1800" dirty="0" smtClean="0">
                <a:solidFill>
                  <a:srgbClr val="FF0000"/>
                </a:solidFill>
              </a:rPr>
              <a:t> – </a:t>
            </a:r>
            <a:r>
              <a:rPr lang="ru-RU" sz="1800" dirty="0" err="1" smtClean="0">
                <a:solidFill>
                  <a:srgbClr val="FF0000"/>
                </a:solidFill>
              </a:rPr>
              <a:t>қазақ тілі</a:t>
            </a:r>
            <a:r>
              <a:rPr lang="ru-RU" sz="1800" dirty="0" smtClean="0">
                <a:solidFill>
                  <a:srgbClr val="FF0000"/>
                </a:solidFill>
              </a:rPr>
              <a:t>. </a:t>
            </a:r>
            <a:r>
              <a:rPr lang="ru-RU" sz="1800" dirty="0" err="1" smtClean="0"/>
              <a:t>Мемлекеттік</a:t>
            </a:r>
            <a:r>
              <a:rPr lang="ru-RU" sz="1800" dirty="0" smtClean="0"/>
              <a:t> </a:t>
            </a:r>
            <a:r>
              <a:rPr lang="ru-RU" sz="1800" dirty="0" err="1" smtClean="0"/>
              <a:t>тіл</a:t>
            </a:r>
            <a:r>
              <a:rPr lang="ru-RU" sz="1800" dirty="0" smtClean="0"/>
              <a:t> – </a:t>
            </a:r>
            <a:r>
              <a:rPr lang="ru-RU" sz="1800" dirty="0" err="1" smtClean="0"/>
              <a:t>мемлекеттің бүкіл  аумағында  қоғамдық  қатынастардың  барлық  саласында</a:t>
            </a:r>
            <a:r>
              <a:rPr lang="ru-RU" sz="1800" dirty="0" smtClean="0"/>
              <a:t>  </a:t>
            </a:r>
            <a:r>
              <a:rPr lang="ru-RU" sz="1800" dirty="0" err="1" smtClean="0"/>
              <a:t>қолданылатын  мемлекеттік</a:t>
            </a:r>
            <a:r>
              <a:rPr lang="ru-RU" sz="1800" dirty="0" smtClean="0"/>
              <a:t>  </a:t>
            </a:r>
            <a:r>
              <a:rPr lang="ru-RU" sz="1800" dirty="0" err="1" smtClean="0"/>
              <a:t>басқару, заң шығару,сот ісін</a:t>
            </a:r>
            <a:r>
              <a:rPr lang="ru-RU" sz="1800" dirty="0" smtClean="0"/>
              <a:t>  </a:t>
            </a:r>
            <a:r>
              <a:rPr lang="ru-RU" sz="1800" dirty="0" err="1" smtClean="0"/>
              <a:t>жүргізу  және іс</a:t>
            </a:r>
            <a:r>
              <a:rPr lang="ru-RU" sz="1800" dirty="0" smtClean="0"/>
              <a:t> </a:t>
            </a:r>
            <a:r>
              <a:rPr lang="ru-RU" sz="1800" dirty="0" err="1" smtClean="0"/>
              <a:t>қағаздарын  жүргізу  </a:t>
            </a:r>
            <a:r>
              <a:rPr lang="ru-RU" sz="1800" dirty="0" err="1" smtClean="0"/>
              <a:t>тілі</a:t>
            </a:r>
            <a:r>
              <a:rPr lang="ru-RU" sz="1800" dirty="0" smtClean="0"/>
              <a:t>.</a:t>
            </a:r>
          </a:p>
          <a:p>
            <a:pPr algn="just">
              <a:buNone/>
            </a:pPr>
            <a:r>
              <a:rPr lang="ru-RU" sz="1800" dirty="0" smtClean="0"/>
              <a:t> </a:t>
            </a:r>
            <a:r>
              <a:rPr lang="ru-RU" sz="1800" dirty="0" smtClean="0"/>
              <a:t>            </a:t>
            </a:r>
            <a:r>
              <a:rPr lang="ru-RU" sz="1800" dirty="0" err="1" smtClean="0"/>
              <a:t>Қазақстан  </a:t>
            </a:r>
            <a:r>
              <a:rPr lang="ru-RU" sz="1800" dirty="0" err="1" smtClean="0"/>
              <a:t>халқын  топтастырудың </a:t>
            </a:r>
            <a:r>
              <a:rPr lang="ru-RU" sz="1800" dirty="0" smtClean="0"/>
              <a:t>аса  </a:t>
            </a:r>
            <a:r>
              <a:rPr lang="ru-RU" sz="1800" dirty="0" err="1" smtClean="0"/>
              <a:t>маңызды  фақторы  болып</a:t>
            </a:r>
            <a:r>
              <a:rPr lang="ru-RU" sz="1800" dirty="0" smtClean="0"/>
              <a:t>  </a:t>
            </a:r>
            <a:r>
              <a:rPr lang="ru-RU" sz="1800" dirty="0" err="1" smtClean="0"/>
              <a:t>табылатын</a:t>
            </a:r>
            <a:r>
              <a:rPr lang="ru-RU" sz="1800" dirty="0" smtClean="0"/>
              <a:t>  </a:t>
            </a:r>
            <a:r>
              <a:rPr lang="ru-RU" sz="1800" dirty="0" err="1" smtClean="0"/>
              <a:t>мемлекеттік</a:t>
            </a:r>
            <a:r>
              <a:rPr lang="ru-RU" sz="1800" dirty="0" smtClean="0"/>
              <a:t>  </a:t>
            </a:r>
            <a:r>
              <a:rPr lang="ru-RU" sz="1800" dirty="0" err="1" smtClean="0"/>
              <a:t>тілді</a:t>
            </a:r>
            <a:r>
              <a:rPr lang="ru-RU" sz="1800" dirty="0" smtClean="0"/>
              <a:t>  </a:t>
            </a:r>
            <a:r>
              <a:rPr lang="ru-RU" sz="1800" dirty="0" err="1" smtClean="0"/>
              <a:t>меңгеру-Қазақстан Республикасының  әрбір  азаматының  </a:t>
            </a:r>
            <a:r>
              <a:rPr lang="ru-RU" sz="1800" dirty="0" err="1" smtClean="0"/>
              <a:t>парызы</a:t>
            </a:r>
            <a:r>
              <a:rPr lang="ru-RU" sz="1800" dirty="0" smtClean="0"/>
              <a:t>.</a:t>
            </a:r>
          </a:p>
          <a:p>
            <a:pPr algn="just">
              <a:buNone/>
            </a:pPr>
            <a:r>
              <a:rPr lang="ru-RU" sz="2100" b="1" dirty="0" smtClean="0">
                <a:solidFill>
                  <a:schemeClr val="accent6">
                    <a:lumMod val="50000"/>
                  </a:schemeClr>
                </a:solidFill>
              </a:rPr>
              <a:t>               </a:t>
            </a:r>
            <a:r>
              <a:rPr lang="ru-RU" sz="2100" b="1" dirty="0" err="1" smtClean="0">
                <a:solidFill>
                  <a:schemeClr val="accent6">
                    <a:lumMod val="50000"/>
                  </a:schemeClr>
                </a:solidFill>
              </a:rPr>
              <a:t>Үкімет,өзге  </a:t>
            </a:r>
            <a:r>
              <a:rPr lang="ru-RU" sz="2100" b="1" dirty="0" smtClean="0">
                <a:solidFill>
                  <a:schemeClr val="accent6">
                    <a:lumMod val="50000"/>
                  </a:schemeClr>
                </a:solidFill>
              </a:rPr>
              <a:t>де </a:t>
            </a:r>
            <a:r>
              <a:rPr lang="ru-RU" sz="2100" b="1" dirty="0" err="1" smtClean="0">
                <a:solidFill>
                  <a:schemeClr val="accent6">
                    <a:lumMod val="50000"/>
                  </a:schemeClr>
                </a:solidFill>
              </a:rPr>
              <a:t>мемлекеттік,жергілікті</a:t>
            </a:r>
            <a:r>
              <a:rPr lang="ru-RU" sz="2100" b="1" dirty="0" smtClean="0">
                <a:solidFill>
                  <a:schemeClr val="accent6">
                    <a:lumMod val="50000"/>
                  </a:schemeClr>
                </a:solidFill>
              </a:rPr>
              <a:t>  </a:t>
            </a:r>
            <a:r>
              <a:rPr lang="ru-RU" sz="2100" b="1" dirty="0" err="1" smtClean="0">
                <a:solidFill>
                  <a:schemeClr val="accent6">
                    <a:lumMod val="50000"/>
                  </a:schemeClr>
                </a:solidFill>
              </a:rPr>
              <a:t>өкілді және   атқарушы  органдар</a:t>
            </a:r>
            <a:r>
              <a:rPr lang="ru-RU" sz="2100" b="1" dirty="0" smtClean="0">
                <a:solidFill>
                  <a:schemeClr val="accent6">
                    <a:lumMod val="50000"/>
                  </a:schemeClr>
                </a:solidFill>
              </a:rPr>
              <a:t>:</a:t>
            </a:r>
          </a:p>
          <a:p>
            <a:pPr algn="just">
              <a:buNone/>
            </a:pPr>
            <a:endParaRPr lang="ru-RU" sz="3300" dirty="0" smtClean="0"/>
          </a:p>
          <a:p>
            <a:pPr algn="just">
              <a:buNone/>
            </a:pPr>
            <a:endParaRPr lang="ru-RU" sz="3300" dirty="0" smtClean="0"/>
          </a:p>
          <a:p>
            <a:pPr algn="just">
              <a:buNone/>
            </a:pPr>
            <a:endParaRPr lang="ru-RU" sz="3300" dirty="0" smtClean="0"/>
          </a:p>
          <a:p>
            <a:pPr algn="just">
              <a:buNone/>
            </a:pPr>
            <a:endParaRPr lang="ru-RU" sz="3300" dirty="0" smtClean="0"/>
          </a:p>
        </p:txBody>
      </p:sp>
      <p:sp>
        <p:nvSpPr>
          <p:cNvPr id="4" name="Прямоугольная выноска 3"/>
          <p:cNvSpPr/>
          <p:nvPr/>
        </p:nvSpPr>
        <p:spPr>
          <a:xfrm>
            <a:off x="251520" y="4149080"/>
            <a:ext cx="7992888" cy="61264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-Қазақстан Республикасында</a:t>
            </a:r>
            <a:r>
              <a:rPr lang="ru-RU" sz="1400" dirty="0" smtClean="0"/>
              <a:t>  </a:t>
            </a:r>
            <a:r>
              <a:rPr lang="ru-RU" sz="1400" dirty="0" err="1" smtClean="0"/>
              <a:t>мемлекеттік</a:t>
            </a:r>
            <a:r>
              <a:rPr lang="ru-RU" sz="1400" dirty="0" smtClean="0"/>
              <a:t> </a:t>
            </a:r>
            <a:r>
              <a:rPr lang="ru-RU" sz="1400" dirty="0" err="1" smtClean="0"/>
              <a:t>тілді</a:t>
            </a:r>
            <a:r>
              <a:rPr lang="ru-RU" sz="1400" dirty="0" smtClean="0"/>
              <a:t>  </a:t>
            </a:r>
            <a:r>
              <a:rPr lang="ru-RU" sz="1400" dirty="0" err="1" smtClean="0"/>
              <a:t>барынша</a:t>
            </a:r>
            <a:r>
              <a:rPr lang="ru-RU" sz="1400" dirty="0" smtClean="0"/>
              <a:t>  </a:t>
            </a:r>
            <a:r>
              <a:rPr lang="ru-RU" sz="1400" dirty="0" err="1" smtClean="0"/>
              <a:t>дамытуға, оның халықаралық беделін</a:t>
            </a:r>
            <a:r>
              <a:rPr lang="ru-RU" sz="1400" dirty="0" smtClean="0"/>
              <a:t>  </a:t>
            </a:r>
            <a:r>
              <a:rPr lang="ru-RU" sz="1400" dirty="0" err="1" smtClean="0"/>
              <a:t>нығайтуға;</a:t>
            </a:r>
            <a:endParaRPr lang="ru-RU" sz="1400" dirty="0"/>
          </a:p>
        </p:txBody>
      </p:sp>
      <p:sp>
        <p:nvSpPr>
          <p:cNvPr id="5" name="Прямоугольная выноска 4"/>
          <p:cNvSpPr/>
          <p:nvPr/>
        </p:nvSpPr>
        <p:spPr>
          <a:xfrm>
            <a:off x="323528" y="4941168"/>
            <a:ext cx="8136904" cy="72008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 </a:t>
            </a:r>
            <a:r>
              <a:rPr lang="ru-RU" sz="1400" dirty="0" err="1" smtClean="0"/>
              <a:t>-Қазақстан  Республикасының  барша</a:t>
            </a:r>
            <a:r>
              <a:rPr lang="ru-RU" sz="1400" dirty="0" smtClean="0"/>
              <a:t> </a:t>
            </a:r>
            <a:r>
              <a:rPr lang="ru-RU" sz="1400" dirty="0" err="1" smtClean="0"/>
              <a:t>азаматтарының  мемлекеттік</a:t>
            </a:r>
            <a:r>
              <a:rPr lang="ru-RU" sz="1400" dirty="0" smtClean="0"/>
              <a:t> </a:t>
            </a:r>
            <a:r>
              <a:rPr lang="ru-RU" sz="1400" dirty="0" err="1" smtClean="0"/>
              <a:t>тілді</a:t>
            </a:r>
            <a:r>
              <a:rPr lang="ru-RU" sz="1400" dirty="0" smtClean="0"/>
              <a:t>  </a:t>
            </a:r>
            <a:r>
              <a:rPr lang="ru-RU" sz="1400" dirty="0" err="1" smtClean="0"/>
              <a:t>еркін</a:t>
            </a:r>
            <a:r>
              <a:rPr lang="ru-RU" sz="1400" dirty="0" smtClean="0"/>
              <a:t> </a:t>
            </a:r>
            <a:r>
              <a:rPr lang="ru-RU" sz="1400" dirty="0" err="1" smtClean="0"/>
              <a:t>және тегін</a:t>
            </a:r>
            <a:r>
              <a:rPr lang="ru-RU" sz="1400" dirty="0" smtClean="0"/>
              <a:t> </a:t>
            </a:r>
            <a:r>
              <a:rPr lang="ru-RU" sz="1400" dirty="0" err="1" smtClean="0"/>
              <a:t>меңгеруне  қажетті  барлық  ұйымдастырушылық, материалдық-техникалық  жағдайларды  жасауға;</a:t>
            </a:r>
            <a:endParaRPr lang="ru-RU" sz="1400" dirty="0"/>
          </a:p>
        </p:txBody>
      </p:sp>
      <p:sp>
        <p:nvSpPr>
          <p:cNvPr id="6" name="Прямоугольная выноска 5"/>
          <p:cNvSpPr/>
          <p:nvPr/>
        </p:nvSpPr>
        <p:spPr>
          <a:xfrm>
            <a:off x="611560" y="5877272"/>
            <a:ext cx="7560840" cy="864096"/>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sz="1400" dirty="0" err="1" smtClean="0"/>
              <a:t>-Қазақ  диаспорасына</a:t>
            </a:r>
            <a:r>
              <a:rPr lang="ru-RU" sz="1400" dirty="0" smtClean="0"/>
              <a:t>   </a:t>
            </a:r>
            <a:r>
              <a:rPr lang="ru-RU" sz="1400" dirty="0" err="1" smtClean="0"/>
              <a:t>ана</a:t>
            </a:r>
            <a:r>
              <a:rPr lang="ru-RU" sz="1400" dirty="0" smtClean="0"/>
              <a:t>  </a:t>
            </a:r>
            <a:r>
              <a:rPr lang="ru-RU" sz="1400" dirty="0" err="1" smtClean="0"/>
              <a:t>тілін</a:t>
            </a:r>
            <a:r>
              <a:rPr lang="ru-RU" sz="1400" dirty="0" smtClean="0"/>
              <a:t>  </a:t>
            </a:r>
            <a:r>
              <a:rPr lang="ru-RU" sz="1400" dirty="0" err="1" smtClean="0"/>
              <a:t>сақтауы және дамытуы</a:t>
            </a:r>
            <a:r>
              <a:rPr lang="ru-RU" sz="1400" dirty="0" smtClean="0"/>
              <a:t>  </a:t>
            </a:r>
            <a:r>
              <a:rPr lang="ru-RU" sz="1400" dirty="0" err="1" smtClean="0"/>
              <a:t>үшін  көмек  көрсетуге  міндетті</a:t>
            </a:r>
            <a:r>
              <a:rPr lang="ru-RU" sz="1400" dirty="0" smtClean="0"/>
              <a:t>.</a:t>
            </a:r>
            <a:endParaRPr lang="ru-RU" sz="1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121" name="Object 1"/>
          <p:cNvGraphicFramePr>
            <a:graphicFrameLocks noChangeAspect="1"/>
          </p:cNvGraphicFramePr>
          <p:nvPr/>
        </p:nvGraphicFramePr>
        <p:xfrm>
          <a:off x="0" y="0"/>
          <a:ext cx="9144000" cy="6858000"/>
        </p:xfrm>
        <a:graphic>
          <a:graphicData uri="http://schemas.openxmlformats.org/presentationml/2006/ole">
            <p:oleObj spid="_x0000_s5121" name="Слайд" r:id="rId3" imgW="4570530" imgH="3427618" progId="PowerPoint.Slide.12">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413792"/>
          </a:xfrm>
        </p:spPr>
        <p:txBody>
          <a:bodyPr>
            <a:normAutofit fontScale="90000"/>
          </a:bodyPr>
          <a:lstStyle/>
          <a:p>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a:xfrm>
            <a:off x="457200" y="1700808"/>
            <a:ext cx="8229600" cy="4873728"/>
          </a:xfrm>
        </p:spPr>
        <p:txBody>
          <a:bodyPr>
            <a:normAutofit fontScale="92500" lnSpcReduction="20000"/>
          </a:bodyPr>
          <a:lstStyle/>
          <a:p>
            <a:pPr>
              <a:buNone/>
            </a:pPr>
            <a:r>
              <a:rPr lang="kk-KZ" dirty="0" smtClean="0"/>
              <a:t>1. Мемлекеттік тіл дегеніміз не? </a:t>
            </a:r>
            <a:endParaRPr lang="ru-RU" dirty="0" smtClean="0"/>
          </a:p>
          <a:p>
            <a:pPr>
              <a:buNone/>
            </a:pPr>
            <a:r>
              <a:rPr lang="kk-KZ" dirty="0" smtClean="0"/>
              <a:t>2. Қазақ тілі мемлекеттік тіл мәртебесін қашан алды?</a:t>
            </a:r>
            <a:endParaRPr lang="ru-RU" dirty="0" smtClean="0"/>
          </a:p>
          <a:p>
            <a:pPr>
              <a:buNone/>
            </a:pPr>
            <a:r>
              <a:rPr lang="kk-KZ" dirty="0" smtClean="0"/>
              <a:t>3. Қай құжатта «Қазақ тілі – мемлекеттік тіл» деген мәртебе бекітілді?</a:t>
            </a:r>
            <a:endParaRPr lang="ru-RU" dirty="0" smtClean="0"/>
          </a:p>
          <a:p>
            <a:pPr>
              <a:buNone/>
            </a:pPr>
            <a:r>
              <a:rPr lang="kk-KZ" dirty="0" smtClean="0"/>
              <a:t>4. Тіл туралы Заң Қазақстан Республикасында неше рет қабылданды?</a:t>
            </a:r>
            <a:endParaRPr lang="ru-RU" dirty="0" smtClean="0"/>
          </a:p>
          <a:p>
            <a:pPr>
              <a:buNone/>
            </a:pPr>
            <a:r>
              <a:rPr lang="kk-KZ" dirty="0" smtClean="0"/>
              <a:t>5. Қазақ тілі қай тілдер тобына жатады?</a:t>
            </a:r>
            <a:endParaRPr lang="ru-RU" dirty="0" smtClean="0"/>
          </a:p>
          <a:p>
            <a:pPr>
              <a:buNone/>
            </a:pPr>
            <a:r>
              <a:rPr lang="kk-KZ" dirty="0" smtClean="0"/>
              <a:t>6. Қазақ тілінің байлығы туралы жоғары баға берген кімдер?</a:t>
            </a:r>
            <a:endParaRPr lang="ru-RU" dirty="0" smtClean="0"/>
          </a:p>
          <a:p>
            <a:pPr>
              <a:buNone/>
            </a:pPr>
            <a:r>
              <a:rPr lang="kk-KZ" dirty="0" smtClean="0"/>
              <a:t>7. «Мемлекеттік тілді меңгеру әрбір Қазақстан азаматының парызы» - дегенді қалай түсінесіз?</a:t>
            </a:r>
            <a:endParaRPr lang="ru-RU" dirty="0" smtClean="0"/>
          </a:p>
          <a:p>
            <a:pPr>
              <a:buNone/>
            </a:pPr>
            <a:r>
              <a:rPr lang="kk-KZ" dirty="0" smtClean="0"/>
              <a:t>8. Тіл туралы Заңның 1 тарауының 45 бабында орыс тілі туралы не айтылған?</a:t>
            </a:r>
            <a:endParaRPr lang="ru-RU" dirty="0" smtClean="0"/>
          </a:p>
          <a:p>
            <a:pPr>
              <a:buNone/>
            </a:pP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kk-KZ" dirty="0" smtClean="0"/>
              <a:t>1. Қазақстан Республикасының Тіл туралы Заңы.</a:t>
            </a:r>
            <a:endParaRPr lang="ru-RU" dirty="0" smtClean="0"/>
          </a:p>
          <a:p>
            <a:pPr>
              <a:buNone/>
            </a:pPr>
            <a:r>
              <a:rPr lang="kk-KZ" dirty="0" smtClean="0"/>
              <a:t>2. Кайнденова К.Қ, Кузутбаева М.Қ., Ниғметжанова М.Қ. «Кәсіптік қазақ тілі» Өскемен – 2009 </a:t>
            </a:r>
            <a:endParaRPr lang="ru-RU" dirty="0" smtClean="0"/>
          </a:p>
          <a:p>
            <a:pPr>
              <a:buNone/>
            </a:pPr>
            <a:r>
              <a:rPr lang="kk-KZ" dirty="0" smtClean="0"/>
              <a:t>3. Жекеева К.О., Әбдірахманова Қ.Ж. «Қазақ тілі» А -2010</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endParaRPr lang="ru-RU" dirty="0"/>
          </a:p>
        </p:txBody>
      </p:sp>
      <p:sp>
        <p:nvSpPr>
          <p:cNvPr id="3" name="Содержимое 2"/>
          <p:cNvSpPr>
            <a:spLocks noGrp="1"/>
          </p:cNvSpPr>
          <p:nvPr>
            <p:ph idx="1"/>
          </p:nvPr>
        </p:nvSpPr>
        <p:spPr/>
        <p:txBody>
          <a:bodyPr/>
          <a:lstStyle/>
          <a:p>
            <a:pPr>
              <a:buNone/>
            </a:pPr>
            <a:r>
              <a:rPr lang="kk-KZ" dirty="0" smtClean="0"/>
              <a:t>     1. Қазақ тілі – мемлекеттік тіл.</a:t>
            </a:r>
            <a:endParaRPr lang="ru-RU" dirty="0" smtClean="0"/>
          </a:p>
          <a:p>
            <a:pPr>
              <a:buNone/>
            </a:pPr>
            <a:r>
              <a:rPr lang="kk-KZ" dirty="0" smtClean="0"/>
              <a:t>    2. Қазақстан Республикасындағы Тіл туралы заң.</a:t>
            </a:r>
            <a:endParaRPr lang="ru-RU" dirty="0" smtClean="0"/>
          </a:p>
          <a:p>
            <a:pPr>
              <a:buNone/>
            </a:pPr>
            <a:r>
              <a:rPr lang="kk-KZ" dirty="0" smtClean="0"/>
              <a:t>  3. Тілге байланысты ұлағатты сөздер.</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t>Қазақ тілі – мемлекеттік тіл.</a:t>
            </a:r>
            <a:endParaRPr lang="ru-RU" dirty="0"/>
          </a:p>
        </p:txBody>
      </p:sp>
      <p:sp>
        <p:nvSpPr>
          <p:cNvPr id="3" name="Содержимое 2"/>
          <p:cNvSpPr>
            <a:spLocks noGrp="1"/>
          </p:cNvSpPr>
          <p:nvPr>
            <p:ph idx="1"/>
          </p:nvPr>
        </p:nvSpPr>
        <p:spPr/>
        <p:txBody>
          <a:bodyPr/>
          <a:lstStyle/>
          <a:p>
            <a:pPr algn="ctr">
              <a:buNone/>
            </a:pPr>
            <a:r>
              <a:rPr lang="ru-RU" dirty="0" smtClean="0"/>
              <a:t>    </a:t>
            </a:r>
            <a:r>
              <a:rPr lang="ru-RU" dirty="0" err="1" smtClean="0"/>
              <a:t>Тіл</a:t>
            </a:r>
            <a:r>
              <a:rPr lang="ru-RU" dirty="0" smtClean="0"/>
              <a:t> </a:t>
            </a:r>
            <a:r>
              <a:rPr lang="ru-RU" dirty="0" err="1" smtClean="0"/>
              <a:t>байлығы </a:t>
            </a:r>
            <a:r>
              <a:rPr lang="ru-RU" dirty="0" smtClean="0"/>
              <a:t>- </a:t>
            </a:r>
            <a:r>
              <a:rPr lang="ru-RU" dirty="0" err="1" smtClean="0"/>
              <a:t>әрбір елдің ұлттық мақтанышы.</a:t>
            </a:r>
            <a:r>
              <a:rPr lang="ru-RU" dirty="0" smtClean="0"/>
              <a:t> </a:t>
            </a:r>
            <a:r>
              <a:rPr lang="ru-RU" dirty="0" err="1" smtClean="0"/>
              <a:t>Ол</a:t>
            </a:r>
            <a:r>
              <a:rPr lang="ru-RU" dirty="0" smtClean="0"/>
              <a:t> </a:t>
            </a:r>
            <a:r>
              <a:rPr lang="ru-RU" dirty="0" err="1" smtClean="0"/>
              <a:t>атадан</a:t>
            </a:r>
            <a:r>
              <a:rPr lang="ru-RU" dirty="0" smtClean="0"/>
              <a:t> </a:t>
            </a:r>
            <a:r>
              <a:rPr lang="ru-RU" dirty="0" err="1" smtClean="0"/>
              <a:t>балаға мирас</a:t>
            </a:r>
            <a:r>
              <a:rPr lang="ru-RU" dirty="0" smtClean="0"/>
              <a:t> </a:t>
            </a:r>
            <a:r>
              <a:rPr lang="ru-RU" dirty="0" err="1" smtClean="0"/>
              <a:t>болып</a:t>
            </a:r>
            <a:r>
              <a:rPr lang="ru-RU" dirty="0" smtClean="0"/>
              <a:t> </a:t>
            </a:r>
            <a:r>
              <a:rPr lang="ru-RU" dirty="0" err="1" smtClean="0"/>
              <a:t>қалып отыратын</a:t>
            </a:r>
            <a:r>
              <a:rPr lang="ru-RU" dirty="0" smtClean="0"/>
              <a:t> </a:t>
            </a:r>
            <a:r>
              <a:rPr lang="ru-RU" dirty="0" err="1" smtClean="0"/>
              <a:t>баға жетпес</a:t>
            </a:r>
            <a:r>
              <a:rPr lang="ru-RU" dirty="0" smtClean="0"/>
              <a:t> </a:t>
            </a:r>
            <a:r>
              <a:rPr lang="ru-RU" dirty="0" err="1" smtClean="0"/>
              <a:t>мұра.</a:t>
            </a:r>
            <a:r>
              <a:rPr lang="ru-RU" dirty="0" smtClean="0"/>
              <a:t> </a:t>
            </a:r>
            <a:r>
              <a:rPr lang="ru-RU" dirty="0" err="1" smtClean="0"/>
              <a:t>Демек</a:t>
            </a:r>
            <a:r>
              <a:rPr lang="ru-RU" dirty="0" smtClean="0"/>
              <a:t>, </a:t>
            </a:r>
            <a:r>
              <a:rPr lang="ru-RU" dirty="0" err="1" smtClean="0"/>
              <a:t>әр адам</a:t>
            </a:r>
            <a:r>
              <a:rPr lang="ru-RU" dirty="0" smtClean="0"/>
              <a:t> </a:t>
            </a:r>
            <a:r>
              <a:rPr lang="ru-RU" dirty="0" err="1" smtClean="0"/>
              <a:t>ана</a:t>
            </a:r>
            <a:r>
              <a:rPr lang="ru-RU" dirty="0" smtClean="0"/>
              <a:t> </a:t>
            </a:r>
            <a:r>
              <a:rPr lang="ru-RU" dirty="0" err="1" smtClean="0"/>
              <a:t>тілін</a:t>
            </a:r>
            <a:r>
              <a:rPr lang="ru-RU" dirty="0" smtClean="0"/>
              <a:t> </a:t>
            </a:r>
            <a:r>
              <a:rPr lang="ru-RU" dirty="0" err="1" smtClean="0"/>
              <a:t>көзінің қарашығындай қорғауға, оның орынсыз</a:t>
            </a:r>
            <a:r>
              <a:rPr lang="ru-RU" dirty="0" smtClean="0"/>
              <a:t> </a:t>
            </a:r>
            <a:r>
              <a:rPr lang="ru-RU" dirty="0" err="1" smtClean="0"/>
              <a:t>шұбарлануының қандайына болса</a:t>
            </a:r>
            <a:r>
              <a:rPr lang="ru-RU" dirty="0" smtClean="0"/>
              <a:t>, да </a:t>
            </a:r>
            <a:r>
              <a:rPr lang="ru-RU" dirty="0" err="1" smtClean="0"/>
              <a:t>қарсы тұруы тиіс</a:t>
            </a:r>
            <a:r>
              <a:rPr lang="ru-RU" dirty="0" smtClean="0"/>
              <a:t>.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buNone/>
            </a:pPr>
            <a:r>
              <a:rPr lang="ru-RU" dirty="0" smtClean="0"/>
              <a:t>     </a:t>
            </a:r>
            <a:r>
              <a:rPr lang="ru-RU" dirty="0" err="1" smtClean="0"/>
              <a:t>Халықтың тәуелсіздігінің ең басты</a:t>
            </a:r>
            <a:r>
              <a:rPr lang="ru-RU" dirty="0" smtClean="0"/>
              <a:t> </a:t>
            </a:r>
            <a:r>
              <a:rPr lang="ru-RU" dirty="0" err="1" smtClean="0"/>
              <a:t>белгісі</a:t>
            </a:r>
            <a:r>
              <a:rPr lang="ru-RU" dirty="0" smtClean="0"/>
              <a:t> – </a:t>
            </a:r>
            <a:r>
              <a:rPr lang="ru-RU" dirty="0" err="1" smtClean="0"/>
              <a:t>оның ана</a:t>
            </a:r>
            <a:r>
              <a:rPr lang="ru-RU" dirty="0" smtClean="0"/>
              <a:t> </a:t>
            </a:r>
            <a:r>
              <a:rPr lang="ru-RU" dirty="0" err="1" smtClean="0"/>
              <a:t>тілі</a:t>
            </a:r>
            <a:r>
              <a:rPr lang="ru-RU" dirty="0" smtClean="0"/>
              <a:t>, </a:t>
            </a:r>
            <a:r>
              <a:rPr lang="ru-RU" dirty="0" err="1" smtClean="0"/>
              <a:t>ұлттық мәдениеті жоқ </a:t>
            </a:r>
            <a:r>
              <a:rPr lang="ru-RU" dirty="0" smtClean="0"/>
              <a:t>ел </a:t>
            </a:r>
            <a:r>
              <a:rPr lang="ru-RU" dirty="0" err="1" smtClean="0"/>
              <a:t>ешқашан </a:t>
            </a:r>
            <a:r>
              <a:rPr lang="ru-RU" dirty="0" smtClean="0"/>
              <a:t>да </a:t>
            </a:r>
            <a:r>
              <a:rPr lang="ru-RU" dirty="0" err="1" smtClean="0"/>
              <a:t>егеменді</a:t>
            </a:r>
            <a:r>
              <a:rPr lang="ru-RU" dirty="0" smtClean="0"/>
              <a:t> ел бола </a:t>
            </a:r>
            <a:r>
              <a:rPr lang="ru-RU" dirty="0" err="1" smtClean="0"/>
              <a:t>алмайды</a:t>
            </a:r>
            <a:r>
              <a:rPr lang="ru-RU" dirty="0" smtClean="0"/>
              <a:t>, </a:t>
            </a:r>
            <a:r>
              <a:rPr lang="ru-RU" dirty="0" err="1" smtClean="0"/>
              <a:t>болуы</a:t>
            </a:r>
            <a:r>
              <a:rPr lang="ru-RU" dirty="0" smtClean="0"/>
              <a:t> </a:t>
            </a:r>
            <a:r>
              <a:rPr lang="ru-RU" dirty="0" err="1" smtClean="0"/>
              <a:t>мүмкін емес</a:t>
            </a:r>
            <a:r>
              <a:rPr lang="ru-RU" dirty="0" smtClean="0"/>
              <a:t>.</a:t>
            </a:r>
          </a:p>
          <a:p>
            <a:pPr algn="just">
              <a:buNone/>
            </a:pPr>
            <a:r>
              <a:rPr lang="ru-RU" dirty="0" smtClean="0"/>
              <a:t>      </a:t>
            </a:r>
            <a:r>
              <a:rPr lang="ru-RU" dirty="0" err="1" smtClean="0"/>
              <a:t>Қазақ тілі</a:t>
            </a:r>
            <a:r>
              <a:rPr lang="ru-RU" dirty="0" smtClean="0"/>
              <a:t> – </a:t>
            </a:r>
            <a:r>
              <a:rPr lang="ru-RU" dirty="0" err="1" smtClean="0"/>
              <a:t>Қазақстан  Республикасының  тұрғылықты  халқы –қазақ халқының  және  шетелдерде</a:t>
            </a:r>
            <a:r>
              <a:rPr lang="ru-RU" dirty="0" smtClean="0"/>
              <a:t>  </a:t>
            </a:r>
            <a:r>
              <a:rPr lang="ru-RU" dirty="0" err="1" smtClean="0"/>
              <a:t>өмір  сүріп  жатқан  қазақтардың  ұлттық  тілі</a:t>
            </a:r>
            <a:r>
              <a:rPr lang="ru-RU" dirty="0" smtClean="0"/>
              <a:t>.</a:t>
            </a:r>
            <a:endParaRPr lang="ru-RU" dirty="0"/>
          </a:p>
        </p:txBody>
      </p:sp>
      <p:sp>
        <p:nvSpPr>
          <p:cNvPr id="4" name="TextBox 3"/>
          <p:cNvSpPr txBox="1"/>
          <p:nvPr/>
        </p:nvSpPr>
        <p:spPr>
          <a:xfrm>
            <a:off x="1187624" y="548680"/>
            <a:ext cx="6624736" cy="523220"/>
          </a:xfrm>
          <a:prstGeom prst="rect">
            <a:avLst/>
          </a:prstGeom>
          <a:noFill/>
        </p:spPr>
        <p:txBody>
          <a:bodyPr wrap="square" rtlCol="0">
            <a:spAutoFit/>
          </a:bodyPr>
          <a:lstStyle/>
          <a:p>
            <a:r>
              <a:rPr lang="ru-RU" sz="2800" dirty="0" err="1" smtClean="0"/>
              <a:t>Мемлекеттік</a:t>
            </a:r>
            <a:r>
              <a:rPr lang="ru-RU" sz="2800" dirty="0" smtClean="0"/>
              <a:t> </a:t>
            </a:r>
            <a:r>
              <a:rPr lang="ru-RU" sz="2800" dirty="0" err="1" smtClean="0"/>
              <a:t>тілді</a:t>
            </a:r>
            <a:r>
              <a:rPr lang="ru-RU" sz="2800" dirty="0" smtClean="0"/>
              <a:t> </a:t>
            </a:r>
            <a:r>
              <a:rPr lang="ru-RU" sz="2800" dirty="0" err="1" smtClean="0"/>
              <a:t>білу</a:t>
            </a:r>
            <a:r>
              <a:rPr lang="ru-RU" sz="2800" dirty="0" smtClean="0"/>
              <a:t> – </a:t>
            </a:r>
            <a:r>
              <a:rPr lang="ru-RU" sz="2800" dirty="0" err="1" smtClean="0"/>
              <a:t>заман</a:t>
            </a:r>
            <a:r>
              <a:rPr lang="ru-RU" sz="2800" dirty="0" smtClean="0"/>
              <a:t> </a:t>
            </a:r>
            <a:r>
              <a:rPr lang="ru-RU" sz="2800" dirty="0" err="1" smtClean="0"/>
              <a:t>талабы</a:t>
            </a:r>
            <a:endParaRPr lang="ru-RU"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1052736"/>
            <a:ext cx="8075240" cy="5073427"/>
          </a:xfrm>
        </p:spPr>
        <p:txBody>
          <a:bodyPr>
            <a:normAutofit fontScale="70000" lnSpcReduction="20000"/>
          </a:bodyPr>
          <a:lstStyle/>
          <a:p>
            <a:pPr algn="just">
              <a:buNone/>
            </a:pPr>
            <a:r>
              <a:rPr lang="kk-KZ" sz="3400" dirty="0" smtClean="0"/>
              <a:t>       Әр мемлекеттің өз ішінде көбірек қолданылатын, мемлекеттік маңызы бар іс қағаздары жүргізілетін тілдерді мемлекеттік тіл дейді. Қазақстан Республикасының мемлекеттік тілі – қазақ тілі. Осы мәртебені ол 1989 жылы 22 қыркүйекте алды. 1995 жылы Қазақстан Республикасының Ата Заңында бұл мәртебе түбегейлі бекітілді. Ал, 1997 жылы Қазақстан Республикасының тіл туралы заңы қайтадан толықтырылып қабылданды. Осы заңның 1 – тарауының 45 – бабында «Қазақстан Республикасының мемлекеттік тілі – қазақ тілі, ал орыс тілі ресми түрде қазақ тілімен тең мемлекеттік ұйымдарда және жергілікті өзін – өзі басқару органдарында қолданылады» - делінген. Ол заң 6 тараудан, 27 баптан тұрады. </a:t>
            </a:r>
            <a:endParaRPr lang="ru-RU" sz="3400" dirty="0" smtClean="0"/>
          </a:p>
          <a:p>
            <a:endParaRPr lang="ru-RU" dirty="0"/>
          </a:p>
        </p:txBody>
      </p:sp>
      <p:sp>
        <p:nvSpPr>
          <p:cNvPr id="4" name="TextBox 3"/>
          <p:cNvSpPr txBox="1"/>
          <p:nvPr/>
        </p:nvSpPr>
        <p:spPr>
          <a:xfrm>
            <a:off x="1187624" y="260648"/>
            <a:ext cx="7623241" cy="800219"/>
          </a:xfrm>
          <a:prstGeom prst="rect">
            <a:avLst/>
          </a:prstGeom>
          <a:noFill/>
        </p:spPr>
        <p:txBody>
          <a:bodyPr wrap="none" rtlCol="0">
            <a:spAutoFit/>
          </a:bodyPr>
          <a:lstStyle/>
          <a:p>
            <a:r>
              <a:rPr lang="kk-KZ" sz="2800" dirty="0" smtClean="0"/>
              <a:t>2. Қазақстан Республикасындағы Тіл туралы заң.</a:t>
            </a:r>
            <a:endParaRPr lang="ru-RU" sz="2800"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691680" y="548680"/>
            <a:ext cx="5616624"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 Қазақстан Республикасындағы тіл туралы заң</a:t>
            </a:r>
            <a:endParaRPr lang="ru-RU" dirty="0"/>
          </a:p>
        </p:txBody>
      </p:sp>
      <p:sp>
        <p:nvSpPr>
          <p:cNvPr id="3" name="Прямоугольник с двумя вырезанными противолежащими углами 2"/>
          <p:cNvSpPr/>
          <p:nvPr/>
        </p:nvSpPr>
        <p:spPr>
          <a:xfrm>
            <a:off x="179512" y="2636912"/>
            <a:ext cx="1872208" cy="1656184"/>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1987 жылы 22 қыркүйекте қабылданды </a:t>
            </a:r>
            <a:endParaRPr lang="ru-RU" dirty="0"/>
          </a:p>
        </p:txBody>
      </p:sp>
      <p:sp>
        <p:nvSpPr>
          <p:cNvPr id="4" name="Прямоугольник с двумя вырезанными противолежащими углами 3"/>
          <p:cNvSpPr/>
          <p:nvPr/>
        </p:nvSpPr>
        <p:spPr>
          <a:xfrm>
            <a:off x="4644008" y="2780928"/>
            <a:ext cx="1944216" cy="2880320"/>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1997 жылы Қазақстан Республикасының тіл туралы заңы қайтадан толықтырылып, қабылданды.</a:t>
            </a:r>
            <a:endParaRPr lang="ru-RU" dirty="0"/>
          </a:p>
        </p:txBody>
      </p:sp>
      <p:sp>
        <p:nvSpPr>
          <p:cNvPr id="5" name="Прямоугольник с двумя вырезанными противолежащими углами 4"/>
          <p:cNvSpPr/>
          <p:nvPr/>
        </p:nvSpPr>
        <p:spPr>
          <a:xfrm>
            <a:off x="7020272" y="2924944"/>
            <a:ext cx="1800200" cy="158417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kk-KZ" dirty="0" smtClean="0"/>
              <a:t>Тіл </a:t>
            </a:r>
            <a:r>
              <a:rPr lang="kk-KZ" dirty="0" smtClean="0"/>
              <a:t>туралы заң 6 тарау, 27 баптан тұрады.</a:t>
            </a:r>
            <a:endParaRPr lang="ru-RU" dirty="0" smtClean="0"/>
          </a:p>
        </p:txBody>
      </p:sp>
      <p:sp>
        <p:nvSpPr>
          <p:cNvPr id="6" name="Прямоугольник с двумя вырезанными противолежащими углами 5"/>
          <p:cNvSpPr/>
          <p:nvPr/>
        </p:nvSpPr>
        <p:spPr>
          <a:xfrm>
            <a:off x="2339752" y="2780928"/>
            <a:ext cx="2016224" cy="158417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1989 </a:t>
            </a:r>
            <a:r>
              <a:rPr lang="kk-KZ" dirty="0" smtClean="0"/>
              <a:t>жылы қазақ тілі мемлекеттік мәртебе алды.</a:t>
            </a:r>
            <a:endParaRPr lang="ru-RU" dirty="0"/>
          </a:p>
        </p:txBody>
      </p:sp>
      <p:sp>
        <p:nvSpPr>
          <p:cNvPr id="14" name="Стрелка вниз 13"/>
          <p:cNvSpPr/>
          <p:nvPr/>
        </p:nvSpPr>
        <p:spPr>
          <a:xfrm rot="198151">
            <a:off x="1581782" y="1497748"/>
            <a:ext cx="484632" cy="1198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низ 14"/>
          <p:cNvSpPr/>
          <p:nvPr/>
        </p:nvSpPr>
        <p:spPr>
          <a:xfrm>
            <a:off x="3419872" y="1556792"/>
            <a:ext cx="484632" cy="11944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низ 15"/>
          <p:cNvSpPr/>
          <p:nvPr/>
        </p:nvSpPr>
        <p:spPr>
          <a:xfrm>
            <a:off x="5580112" y="1556792"/>
            <a:ext cx="484632" cy="12664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низ 16"/>
          <p:cNvSpPr/>
          <p:nvPr/>
        </p:nvSpPr>
        <p:spPr>
          <a:xfrm rot="19861821">
            <a:off x="7187557" y="1440133"/>
            <a:ext cx="484632" cy="15397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Горизонтальный свиток 6"/>
          <p:cNvSpPr/>
          <p:nvPr/>
        </p:nvSpPr>
        <p:spPr>
          <a:xfrm>
            <a:off x="251520" y="1124744"/>
            <a:ext cx="8712968" cy="79208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 </a:t>
            </a:r>
            <a:r>
              <a:rPr lang="ru-RU" sz="1400" b="1" dirty="0" smtClean="0">
                <a:solidFill>
                  <a:srgbClr val="FF0000"/>
                </a:solidFill>
              </a:rPr>
              <a:t>2 </a:t>
            </a:r>
            <a:r>
              <a:rPr lang="ru-RU" sz="1400" b="1" dirty="0" err="1" smtClean="0">
                <a:solidFill>
                  <a:srgbClr val="FF0000"/>
                </a:solidFill>
              </a:rPr>
              <a:t>тарау</a:t>
            </a:r>
            <a:r>
              <a:rPr lang="ru-RU" sz="1400" b="1" dirty="0" smtClean="0">
                <a:solidFill>
                  <a:srgbClr val="FF0000"/>
                </a:solidFill>
              </a:rPr>
              <a:t>.</a:t>
            </a:r>
          </a:p>
          <a:p>
            <a:pPr algn="ctr"/>
            <a:r>
              <a:rPr lang="ru-RU" sz="1400" dirty="0" smtClean="0"/>
              <a:t> </a:t>
            </a:r>
            <a:r>
              <a:rPr lang="ru-RU" sz="1400" dirty="0" smtClean="0"/>
              <a:t>Т</a:t>
            </a:r>
            <a:r>
              <a:rPr lang="en-US" sz="1400" dirty="0" err="1" smtClean="0"/>
              <a:t>i</a:t>
            </a:r>
            <a:r>
              <a:rPr lang="ru-RU" sz="1400" dirty="0" smtClean="0"/>
              <a:t>л - </a:t>
            </a:r>
            <a:r>
              <a:rPr lang="ru-RU" sz="1400" dirty="0" err="1" smtClean="0"/>
              <a:t>мемлекетт</a:t>
            </a:r>
            <a:r>
              <a:rPr lang="en-US" sz="1400" dirty="0" err="1" smtClean="0"/>
              <a:t>i</a:t>
            </a:r>
            <a:r>
              <a:rPr lang="ru-RU" sz="1400" dirty="0" smtClean="0"/>
              <a:t>к </a:t>
            </a:r>
            <a:r>
              <a:rPr lang="ru-RU" sz="1400" dirty="0" err="1" smtClean="0"/>
              <a:t>және мемлекетт</a:t>
            </a:r>
            <a:r>
              <a:rPr lang="en-US" sz="1400" dirty="0" err="1" smtClean="0"/>
              <a:t>i</a:t>
            </a:r>
            <a:r>
              <a:rPr lang="ru-RU" sz="1400" dirty="0" smtClean="0"/>
              <a:t>к </a:t>
            </a:r>
            <a:r>
              <a:rPr lang="ru-RU" sz="1400" dirty="0" err="1" smtClean="0"/>
              <a:t>емес</a:t>
            </a:r>
            <a:r>
              <a:rPr lang="ru-RU" sz="1400" dirty="0" smtClean="0"/>
              <a:t> </a:t>
            </a:r>
            <a:r>
              <a:rPr lang="ru-RU" sz="1400" dirty="0" err="1" smtClean="0"/>
              <a:t>ұйымдар </a:t>
            </a:r>
            <a:r>
              <a:rPr lang="ru-RU" sz="1400" dirty="0" smtClean="0"/>
              <a:t>(8 - 15 </a:t>
            </a:r>
            <a:r>
              <a:rPr lang="ru-RU" sz="1400" dirty="0" err="1" smtClean="0"/>
              <a:t>баптар</a:t>
            </a:r>
            <a:r>
              <a:rPr lang="ru-RU" sz="1400" dirty="0" smtClean="0"/>
              <a:t>) мен </a:t>
            </a:r>
            <a:r>
              <a:rPr lang="ru-RU" sz="1400" dirty="0" err="1" smtClean="0"/>
              <a:t>жерг</a:t>
            </a:r>
            <a:r>
              <a:rPr lang="en-US" sz="1400" dirty="0" err="1" smtClean="0"/>
              <a:t>i</a:t>
            </a:r>
            <a:r>
              <a:rPr lang="ru-RU" sz="1400" dirty="0" smtClean="0"/>
              <a:t>л</a:t>
            </a:r>
            <a:r>
              <a:rPr lang="en-US" sz="1400" dirty="0" err="1" smtClean="0"/>
              <a:t>i</a:t>
            </a:r>
            <a:r>
              <a:rPr lang="ru-RU" sz="1400" dirty="0" smtClean="0"/>
              <a:t>кт</a:t>
            </a:r>
            <a:r>
              <a:rPr lang="en-US" sz="1400" dirty="0" err="1" smtClean="0"/>
              <a:t>i</a:t>
            </a:r>
            <a:r>
              <a:rPr lang="en-US" sz="1400" dirty="0" smtClean="0"/>
              <a:t> </a:t>
            </a:r>
            <a:r>
              <a:rPr lang="ru-RU" sz="1400" dirty="0" err="1" smtClean="0"/>
              <a:t>өз</a:t>
            </a:r>
            <a:r>
              <a:rPr lang="en-US" sz="1400" dirty="0" err="1" smtClean="0"/>
              <a:t>i</a:t>
            </a:r>
            <a:r>
              <a:rPr lang="ru-RU" sz="1400" dirty="0" err="1" smtClean="0"/>
              <a:t>н-өз</a:t>
            </a:r>
            <a:r>
              <a:rPr lang="en-US" sz="1400" dirty="0" err="1" smtClean="0"/>
              <a:t>i</a:t>
            </a:r>
            <a:r>
              <a:rPr lang="en-US" sz="1400" dirty="0" smtClean="0"/>
              <a:t> </a:t>
            </a:r>
            <a:r>
              <a:rPr lang="ru-RU" sz="1400" dirty="0" err="1" smtClean="0"/>
              <a:t>басқару органдарында</a:t>
            </a:r>
            <a:endParaRPr lang="ru-RU" sz="1400" dirty="0"/>
          </a:p>
        </p:txBody>
      </p:sp>
      <p:sp>
        <p:nvSpPr>
          <p:cNvPr id="8" name="Горизонтальный свиток 7"/>
          <p:cNvSpPr/>
          <p:nvPr/>
        </p:nvSpPr>
        <p:spPr>
          <a:xfrm>
            <a:off x="179512" y="2492896"/>
            <a:ext cx="8784976" cy="72008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0000"/>
                </a:solidFill>
              </a:rPr>
              <a:t> </a:t>
            </a:r>
            <a:r>
              <a:rPr lang="ru-RU" sz="1400" b="1" dirty="0" smtClean="0">
                <a:solidFill>
                  <a:srgbClr val="FF0000"/>
                </a:solidFill>
              </a:rPr>
              <a:t>4 </a:t>
            </a:r>
            <a:r>
              <a:rPr lang="ru-RU" sz="1400" b="1" dirty="0" err="1" smtClean="0">
                <a:solidFill>
                  <a:srgbClr val="FF0000"/>
                </a:solidFill>
              </a:rPr>
              <a:t>тарау</a:t>
            </a:r>
            <a:r>
              <a:rPr lang="ru-RU" sz="1400" b="1" dirty="0" smtClean="0">
                <a:solidFill>
                  <a:srgbClr val="FF0000"/>
                </a:solidFill>
              </a:rPr>
              <a:t>.</a:t>
            </a:r>
          </a:p>
          <a:p>
            <a:pPr algn="ctr"/>
            <a:r>
              <a:rPr lang="ru-RU" sz="1400" b="1" dirty="0" smtClean="0">
                <a:solidFill>
                  <a:srgbClr val="FF0000"/>
                </a:solidFill>
              </a:rPr>
              <a:t> </a:t>
            </a:r>
            <a:r>
              <a:rPr lang="ru-RU" sz="1400" dirty="0" smtClean="0"/>
              <a:t>Т</a:t>
            </a:r>
            <a:r>
              <a:rPr lang="en-US" sz="1400" dirty="0" err="1" smtClean="0"/>
              <a:t>i</a:t>
            </a:r>
            <a:r>
              <a:rPr lang="ru-RU" sz="1400" dirty="0" smtClean="0"/>
              <a:t>л - </a:t>
            </a:r>
            <a:r>
              <a:rPr lang="ru-RU" sz="1400" dirty="0" err="1" smtClean="0"/>
              <a:t>елд</a:t>
            </a:r>
            <a:r>
              <a:rPr lang="en-US" sz="1400" dirty="0" err="1" smtClean="0"/>
              <a:t>i</a:t>
            </a:r>
            <a:r>
              <a:rPr lang="en-US" sz="1400" dirty="0" smtClean="0"/>
              <a:t> </a:t>
            </a:r>
            <a:r>
              <a:rPr lang="ru-RU" sz="1400" dirty="0" err="1" smtClean="0"/>
              <a:t>мекен</a:t>
            </a:r>
            <a:r>
              <a:rPr lang="ru-RU" sz="1400" dirty="0" smtClean="0"/>
              <a:t> </a:t>
            </a:r>
            <a:r>
              <a:rPr lang="ru-RU" sz="1400" dirty="0" err="1" smtClean="0"/>
              <a:t>атауларында</a:t>
            </a:r>
            <a:r>
              <a:rPr lang="ru-RU" sz="1400" dirty="0" smtClean="0"/>
              <a:t>, </a:t>
            </a:r>
            <a:r>
              <a:rPr lang="ru-RU" sz="1400" dirty="0" err="1" smtClean="0"/>
              <a:t>жалқы өс</a:t>
            </a:r>
            <a:r>
              <a:rPr lang="en-US" sz="1400" dirty="0" err="1" smtClean="0"/>
              <a:t>i</a:t>
            </a:r>
            <a:r>
              <a:rPr lang="ru-RU" sz="1400" dirty="0" err="1" smtClean="0"/>
              <a:t>мдерде</a:t>
            </a:r>
            <a:r>
              <a:rPr lang="ru-RU" sz="1400" dirty="0" smtClean="0"/>
              <a:t>, (19 - 22 </a:t>
            </a:r>
            <a:r>
              <a:rPr lang="ru-RU" sz="1400" dirty="0" err="1" smtClean="0"/>
              <a:t>баптар</a:t>
            </a:r>
            <a:r>
              <a:rPr lang="ru-RU" sz="1400" dirty="0" smtClean="0"/>
              <a:t>) </a:t>
            </a:r>
            <a:r>
              <a:rPr lang="ru-RU" sz="1400" dirty="0" err="1" smtClean="0"/>
              <a:t>көрнек</a:t>
            </a:r>
            <a:r>
              <a:rPr lang="en-US" sz="1400" dirty="0" err="1" smtClean="0"/>
              <a:t>i</a:t>
            </a:r>
            <a:r>
              <a:rPr lang="en-US" sz="1400" dirty="0" smtClean="0"/>
              <a:t> </a:t>
            </a:r>
            <a:r>
              <a:rPr lang="ru-RU" sz="1400" dirty="0" err="1" smtClean="0"/>
              <a:t>ақпаратта</a:t>
            </a:r>
            <a:endParaRPr lang="ru-RU" sz="1400" dirty="0"/>
          </a:p>
        </p:txBody>
      </p:sp>
      <p:sp>
        <p:nvSpPr>
          <p:cNvPr id="9" name="Горизонтальный свиток 8"/>
          <p:cNvSpPr/>
          <p:nvPr/>
        </p:nvSpPr>
        <p:spPr>
          <a:xfrm>
            <a:off x="1691680" y="476672"/>
            <a:ext cx="5040560" cy="6480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rgbClr val="FF0000"/>
                </a:solidFill>
              </a:rPr>
              <a:t>           1 </a:t>
            </a:r>
            <a:r>
              <a:rPr lang="ru-RU" sz="1400" b="1" dirty="0" err="1" smtClean="0">
                <a:solidFill>
                  <a:srgbClr val="FF0000"/>
                </a:solidFill>
              </a:rPr>
              <a:t>тарау</a:t>
            </a:r>
            <a:r>
              <a:rPr lang="ru-RU" sz="1400" b="1" dirty="0" smtClean="0">
                <a:solidFill>
                  <a:srgbClr val="FF0000"/>
                </a:solidFill>
              </a:rPr>
              <a:t>. </a:t>
            </a:r>
            <a:endParaRPr lang="ru-RU" sz="1400" b="1" dirty="0" smtClean="0">
              <a:solidFill>
                <a:srgbClr val="FF0000"/>
              </a:solidFill>
            </a:endParaRPr>
          </a:p>
          <a:p>
            <a:pPr algn="ctr"/>
            <a:r>
              <a:rPr lang="ru-RU" sz="1400" dirty="0" err="1" smtClean="0"/>
              <a:t>Жалпы</a:t>
            </a:r>
            <a:r>
              <a:rPr lang="ru-RU" sz="1400" dirty="0" smtClean="0"/>
              <a:t> </a:t>
            </a:r>
            <a:r>
              <a:rPr lang="ru-RU" sz="1400" dirty="0" err="1" smtClean="0"/>
              <a:t>ережелер</a:t>
            </a:r>
            <a:r>
              <a:rPr lang="ru-RU" sz="1400" dirty="0" smtClean="0"/>
              <a:t> (1 - 7 </a:t>
            </a:r>
            <a:r>
              <a:rPr lang="ru-RU" sz="1400" dirty="0" err="1" smtClean="0"/>
              <a:t>баптар</a:t>
            </a:r>
            <a:r>
              <a:rPr lang="ru-RU" sz="1400" dirty="0" smtClean="0"/>
              <a:t>) </a:t>
            </a:r>
            <a:endParaRPr lang="ru-RU" sz="1400" dirty="0"/>
          </a:p>
        </p:txBody>
      </p:sp>
      <p:sp>
        <p:nvSpPr>
          <p:cNvPr id="11" name="Горизонтальный свиток 10"/>
          <p:cNvSpPr/>
          <p:nvPr/>
        </p:nvSpPr>
        <p:spPr>
          <a:xfrm>
            <a:off x="179512" y="3212976"/>
            <a:ext cx="8784976" cy="6480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ru-RU" sz="1400" b="1" dirty="0" smtClean="0">
                <a:solidFill>
                  <a:srgbClr val="FF0000"/>
                </a:solidFill>
              </a:rPr>
              <a:t>                                                                                      5 </a:t>
            </a:r>
            <a:r>
              <a:rPr lang="ru-RU" sz="1400" b="1" dirty="0" err="1" smtClean="0">
                <a:solidFill>
                  <a:srgbClr val="FF0000"/>
                </a:solidFill>
              </a:rPr>
              <a:t>тарау</a:t>
            </a:r>
            <a:r>
              <a:rPr lang="ru-RU" sz="1400" b="1" dirty="0" smtClean="0">
                <a:solidFill>
                  <a:srgbClr val="FF0000"/>
                </a:solidFill>
              </a:rPr>
              <a:t>.</a:t>
            </a:r>
          </a:p>
          <a:p>
            <a:pPr algn="just">
              <a:buNone/>
            </a:pPr>
            <a:r>
              <a:rPr lang="ru-RU" sz="1400" dirty="0" smtClean="0"/>
              <a:t>                                                               Т</a:t>
            </a:r>
            <a:r>
              <a:rPr lang="en-US" sz="1400" dirty="0" err="1" smtClean="0"/>
              <a:t>i</a:t>
            </a:r>
            <a:r>
              <a:rPr lang="ru-RU" sz="1400" dirty="0" err="1" smtClean="0"/>
              <a:t>лд</a:t>
            </a:r>
            <a:r>
              <a:rPr lang="en-US" sz="1400" dirty="0" err="1" smtClean="0"/>
              <a:t>i</a:t>
            </a:r>
            <a:r>
              <a:rPr lang="en-US" sz="1400" dirty="0" smtClean="0"/>
              <a:t> </a:t>
            </a:r>
            <a:r>
              <a:rPr lang="ru-RU" sz="1400" dirty="0" err="1" smtClean="0"/>
              <a:t>құқықтық қорғау </a:t>
            </a:r>
            <a:r>
              <a:rPr lang="ru-RU" sz="1400" dirty="0" smtClean="0"/>
              <a:t>(23 - 26 </a:t>
            </a:r>
            <a:r>
              <a:rPr lang="ru-RU" sz="1400" dirty="0" err="1" smtClean="0"/>
              <a:t>баптар</a:t>
            </a:r>
            <a:r>
              <a:rPr lang="ru-RU" sz="1400" dirty="0" smtClean="0"/>
              <a:t>) </a:t>
            </a:r>
          </a:p>
        </p:txBody>
      </p:sp>
      <p:sp>
        <p:nvSpPr>
          <p:cNvPr id="12" name="Горизонтальный свиток 11"/>
          <p:cNvSpPr/>
          <p:nvPr/>
        </p:nvSpPr>
        <p:spPr>
          <a:xfrm>
            <a:off x="251520" y="1844824"/>
            <a:ext cx="8712968" cy="67323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rgbClr val="FF0000"/>
                </a:solidFill>
              </a:rPr>
              <a:t>3 </a:t>
            </a:r>
            <a:r>
              <a:rPr lang="ru-RU" sz="1400" b="1" dirty="0" err="1" smtClean="0">
                <a:solidFill>
                  <a:srgbClr val="FF0000"/>
                </a:solidFill>
              </a:rPr>
              <a:t>тарау</a:t>
            </a:r>
            <a:r>
              <a:rPr lang="ru-RU" sz="1400" b="1" dirty="0" smtClean="0">
                <a:solidFill>
                  <a:srgbClr val="FF0000"/>
                </a:solidFill>
              </a:rPr>
              <a:t>. </a:t>
            </a:r>
            <a:endParaRPr lang="ru-RU" sz="1400" b="1" dirty="0" smtClean="0">
              <a:solidFill>
                <a:srgbClr val="FF0000"/>
              </a:solidFill>
            </a:endParaRPr>
          </a:p>
          <a:p>
            <a:pPr algn="ctr"/>
            <a:r>
              <a:rPr lang="ru-RU" sz="1400" dirty="0" smtClean="0"/>
              <a:t>Т</a:t>
            </a:r>
            <a:r>
              <a:rPr lang="en-US" sz="1400" dirty="0" err="1" smtClean="0"/>
              <a:t>i</a:t>
            </a:r>
            <a:r>
              <a:rPr lang="ru-RU" sz="1400" dirty="0" smtClean="0"/>
              <a:t>л - б</a:t>
            </a:r>
            <a:r>
              <a:rPr lang="en-US" sz="1400" dirty="0" err="1" smtClean="0"/>
              <a:t>i</a:t>
            </a:r>
            <a:r>
              <a:rPr lang="ru-RU" sz="1400" dirty="0" smtClean="0"/>
              <a:t>л</a:t>
            </a:r>
            <a:r>
              <a:rPr lang="en-US" sz="1400" dirty="0" err="1" smtClean="0"/>
              <a:t>i</a:t>
            </a:r>
            <a:r>
              <a:rPr lang="ru-RU" sz="1400" dirty="0" smtClean="0"/>
              <a:t>м беру, </a:t>
            </a:r>
            <a:r>
              <a:rPr lang="ru-RU" sz="1400" dirty="0" err="1" smtClean="0"/>
              <a:t>ғылым, мәдениет және </a:t>
            </a:r>
            <a:r>
              <a:rPr lang="ru-RU" sz="1400" dirty="0" smtClean="0"/>
              <a:t>(16 - 18 </a:t>
            </a:r>
            <a:r>
              <a:rPr lang="ru-RU" sz="1400" dirty="0" err="1" smtClean="0"/>
              <a:t>баптар</a:t>
            </a:r>
            <a:r>
              <a:rPr lang="ru-RU" sz="1400" dirty="0" smtClean="0"/>
              <a:t>) </a:t>
            </a:r>
            <a:r>
              <a:rPr lang="ru-RU" sz="1400" dirty="0" err="1" smtClean="0"/>
              <a:t>бұқаралық ақпарат құралдары саласында</a:t>
            </a:r>
            <a:endParaRPr lang="ru-RU" sz="1400" dirty="0"/>
          </a:p>
        </p:txBody>
      </p:sp>
      <p:sp>
        <p:nvSpPr>
          <p:cNvPr id="15" name="Горизонтальный свиток 14"/>
          <p:cNvSpPr/>
          <p:nvPr/>
        </p:nvSpPr>
        <p:spPr>
          <a:xfrm>
            <a:off x="107504" y="3861048"/>
            <a:ext cx="8712968" cy="72008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rgbClr val="FF0000"/>
                </a:solidFill>
              </a:rPr>
              <a:t>6 </a:t>
            </a:r>
            <a:r>
              <a:rPr lang="ru-RU" sz="1400" b="1" dirty="0" err="1" smtClean="0">
                <a:solidFill>
                  <a:srgbClr val="FF0000"/>
                </a:solidFill>
              </a:rPr>
              <a:t>тарау</a:t>
            </a:r>
            <a:r>
              <a:rPr lang="ru-RU" sz="1400" b="1" dirty="0" smtClean="0">
                <a:solidFill>
                  <a:srgbClr val="FF0000"/>
                </a:solidFill>
              </a:rPr>
              <a:t>.</a:t>
            </a:r>
          </a:p>
          <a:p>
            <a:pPr algn="ctr"/>
            <a:r>
              <a:rPr lang="ru-RU" sz="1400" b="1" dirty="0" smtClean="0">
                <a:solidFill>
                  <a:srgbClr val="FF0000"/>
                </a:solidFill>
              </a:rPr>
              <a:t> </a:t>
            </a:r>
            <a:r>
              <a:rPr lang="ru-RU" sz="1400" dirty="0" smtClean="0"/>
              <a:t>Т</a:t>
            </a:r>
            <a:r>
              <a:rPr lang="en-US" sz="1400" dirty="0" err="1" smtClean="0"/>
              <a:t>i</a:t>
            </a:r>
            <a:r>
              <a:rPr lang="ru-RU" sz="1400" dirty="0" err="1" smtClean="0"/>
              <a:t>лд</a:t>
            </a:r>
            <a:r>
              <a:rPr lang="en-US" sz="1400" dirty="0" err="1" smtClean="0"/>
              <a:t>i</a:t>
            </a:r>
            <a:r>
              <a:rPr lang="en-US" sz="1400" dirty="0" smtClean="0"/>
              <a:t> </a:t>
            </a:r>
            <a:r>
              <a:rPr lang="ru-RU" sz="1400" dirty="0" err="1" smtClean="0"/>
              <a:t>шетелдермен</a:t>
            </a:r>
            <a:r>
              <a:rPr lang="ru-RU" sz="1400" dirty="0" smtClean="0"/>
              <a:t> </a:t>
            </a:r>
            <a:r>
              <a:rPr lang="ru-RU" sz="1400" dirty="0" err="1" smtClean="0"/>
              <a:t>және халықаралық ұйымдармен </a:t>
            </a:r>
            <a:r>
              <a:rPr lang="ru-RU" sz="1400" dirty="0" smtClean="0"/>
              <a:t>(27 </a:t>
            </a:r>
            <a:r>
              <a:rPr lang="ru-RU" sz="1400" dirty="0" err="1" smtClean="0"/>
              <a:t>бап</a:t>
            </a:r>
            <a:r>
              <a:rPr lang="ru-RU" sz="1400" dirty="0" smtClean="0"/>
              <a:t>) </a:t>
            </a:r>
            <a:r>
              <a:rPr lang="ru-RU" sz="1400" dirty="0" err="1" smtClean="0"/>
              <a:t>қатынастарда пайдалану</a:t>
            </a:r>
            <a:endParaRPr lang="ru-RU" sz="1400" dirty="0"/>
          </a:p>
        </p:txBody>
      </p:sp>
      <p:sp>
        <p:nvSpPr>
          <p:cNvPr id="17" name="Прямоугольник 16"/>
          <p:cNvSpPr/>
          <p:nvPr/>
        </p:nvSpPr>
        <p:spPr>
          <a:xfrm>
            <a:off x="323528" y="4869160"/>
            <a:ext cx="8208912" cy="954107"/>
          </a:xfrm>
          <a:prstGeom prst="rect">
            <a:avLst/>
          </a:prstGeom>
        </p:spPr>
        <p:txBody>
          <a:bodyPr wrap="square">
            <a:spAutoFit/>
          </a:bodyPr>
          <a:lstStyle/>
          <a:p>
            <a:pPr algn="ctr"/>
            <a:r>
              <a:rPr lang="ru-RU" sz="1400" dirty="0" smtClean="0"/>
              <a:t>Осы </a:t>
            </a:r>
            <a:r>
              <a:rPr lang="ru-RU" sz="1400" dirty="0" err="1" smtClean="0"/>
              <a:t>Заң Қазақстан Республикасында</a:t>
            </a:r>
            <a:r>
              <a:rPr lang="ru-RU" sz="1400" dirty="0" smtClean="0"/>
              <a:t> т</a:t>
            </a:r>
            <a:r>
              <a:rPr lang="en-US" sz="1400" dirty="0" err="1" smtClean="0"/>
              <a:t>i</a:t>
            </a:r>
            <a:r>
              <a:rPr lang="ru-RU" sz="1400" dirty="0" err="1" smtClean="0"/>
              <a:t>лдерд</a:t>
            </a:r>
            <a:r>
              <a:rPr lang="en-US" sz="1400" dirty="0" err="1" smtClean="0"/>
              <a:t>i</a:t>
            </a:r>
            <a:r>
              <a:rPr lang="ru-RU" sz="1400" dirty="0" err="1" smtClean="0"/>
              <a:t>ң қолданылуының құқықтық </a:t>
            </a:r>
            <a:r>
              <a:rPr lang="ru-RU" sz="1400" dirty="0" smtClean="0"/>
              <a:t>нег</a:t>
            </a:r>
            <a:r>
              <a:rPr lang="en-US" sz="1400" dirty="0" err="1" smtClean="0"/>
              <a:t>i</a:t>
            </a:r>
            <a:r>
              <a:rPr lang="ru-RU" sz="1400" dirty="0" err="1" smtClean="0"/>
              <a:t>здер</a:t>
            </a:r>
            <a:r>
              <a:rPr lang="en-US" sz="1400" dirty="0" err="1" smtClean="0"/>
              <a:t>i</a:t>
            </a:r>
            <a:r>
              <a:rPr lang="ru-RU" sz="1400" dirty="0" err="1" smtClean="0"/>
              <a:t>н</a:t>
            </a:r>
            <a:r>
              <a:rPr lang="ru-RU" sz="1400" dirty="0" smtClean="0"/>
              <a:t>, </a:t>
            </a:r>
            <a:r>
              <a:rPr lang="ru-RU" sz="1400" dirty="0" err="1" smtClean="0"/>
              <a:t>мемлекетт</a:t>
            </a:r>
            <a:r>
              <a:rPr lang="en-US" sz="1400" dirty="0" err="1" smtClean="0"/>
              <a:t>i</a:t>
            </a:r>
            <a:r>
              <a:rPr lang="ru-RU" sz="1400" dirty="0" err="1" smtClean="0"/>
              <a:t>ң оларды</a:t>
            </a:r>
            <a:r>
              <a:rPr lang="ru-RU" sz="1400" dirty="0" smtClean="0"/>
              <a:t> </a:t>
            </a:r>
            <a:r>
              <a:rPr lang="ru-RU" sz="1400" dirty="0" err="1" smtClean="0"/>
              <a:t>оқып-үйрену </a:t>
            </a:r>
            <a:r>
              <a:rPr lang="ru-RU" sz="1400" dirty="0" smtClean="0"/>
              <a:t>мен </a:t>
            </a:r>
            <a:r>
              <a:rPr lang="ru-RU" sz="1400" dirty="0" err="1" smtClean="0"/>
              <a:t>дамыту</a:t>
            </a:r>
            <a:r>
              <a:rPr lang="ru-RU" sz="1400" dirty="0" smtClean="0"/>
              <a:t> </a:t>
            </a:r>
            <a:r>
              <a:rPr lang="ru-RU" sz="1400" dirty="0" err="1" smtClean="0"/>
              <a:t>үш</a:t>
            </a:r>
            <a:r>
              <a:rPr lang="en-US" sz="1400" dirty="0" err="1" smtClean="0"/>
              <a:t>i</a:t>
            </a:r>
            <a:r>
              <a:rPr lang="ru-RU" sz="1400" dirty="0" err="1" smtClean="0"/>
              <a:t>н</a:t>
            </a:r>
            <a:r>
              <a:rPr lang="ru-RU" sz="1400" dirty="0" smtClean="0"/>
              <a:t> </a:t>
            </a:r>
            <a:r>
              <a:rPr lang="ru-RU" sz="1400" dirty="0" err="1" smtClean="0"/>
              <a:t>жағдай жасау</a:t>
            </a:r>
            <a:r>
              <a:rPr lang="ru-RU" sz="1400" dirty="0" smtClean="0"/>
              <a:t> </a:t>
            </a:r>
            <a:r>
              <a:rPr lang="ru-RU" sz="1400" dirty="0" err="1" smtClean="0"/>
              <a:t>жөн</a:t>
            </a:r>
            <a:r>
              <a:rPr lang="en-US" sz="1400" dirty="0" err="1" smtClean="0"/>
              <a:t>i</a:t>
            </a:r>
            <a:r>
              <a:rPr lang="ru-RU" sz="1400" dirty="0" err="1" smtClean="0"/>
              <a:t>ндег</a:t>
            </a:r>
            <a:r>
              <a:rPr lang="en-US" sz="1400" dirty="0" err="1" smtClean="0"/>
              <a:t>i</a:t>
            </a:r>
            <a:r>
              <a:rPr lang="en-US" sz="1400" dirty="0" smtClean="0"/>
              <a:t> </a:t>
            </a:r>
            <a:r>
              <a:rPr lang="ru-RU" sz="1400" dirty="0" smtClean="0"/>
              <a:t>м</a:t>
            </a:r>
            <a:r>
              <a:rPr lang="en-US" sz="1400" dirty="0" err="1" smtClean="0"/>
              <a:t>i</a:t>
            </a:r>
            <a:r>
              <a:rPr lang="ru-RU" sz="1400" dirty="0" err="1" smtClean="0"/>
              <a:t>ндеттер</a:t>
            </a:r>
            <a:r>
              <a:rPr lang="en-US" sz="1400" dirty="0" err="1" smtClean="0"/>
              <a:t>i</a:t>
            </a:r>
            <a:r>
              <a:rPr lang="ru-RU" sz="1400" dirty="0" err="1" smtClean="0"/>
              <a:t>н</a:t>
            </a:r>
            <a:r>
              <a:rPr lang="ru-RU" sz="1400" dirty="0" smtClean="0"/>
              <a:t> </a:t>
            </a:r>
            <a:r>
              <a:rPr lang="ru-RU" sz="1400" dirty="0" err="1" smtClean="0"/>
              <a:t>белг</a:t>
            </a:r>
            <a:r>
              <a:rPr lang="en-US" sz="1400" dirty="0" err="1" smtClean="0"/>
              <a:t>i</a:t>
            </a:r>
            <a:r>
              <a:rPr lang="ru-RU" sz="1400" dirty="0" err="1" smtClean="0"/>
              <a:t>лейд</a:t>
            </a:r>
            <a:r>
              <a:rPr lang="en-US" sz="1400" dirty="0" err="1" smtClean="0"/>
              <a:t>i</a:t>
            </a:r>
            <a:r>
              <a:rPr lang="en-US" sz="1400" dirty="0" smtClean="0"/>
              <a:t>, </a:t>
            </a:r>
            <a:r>
              <a:rPr lang="ru-RU" sz="1400" dirty="0" err="1" smtClean="0"/>
              <a:t>Қазақстан Республикасында</a:t>
            </a:r>
            <a:r>
              <a:rPr lang="ru-RU" sz="1400" dirty="0" smtClean="0"/>
              <a:t> </a:t>
            </a:r>
            <a:r>
              <a:rPr lang="ru-RU" sz="1400" dirty="0" err="1" smtClean="0"/>
              <a:t>қолданылатын барлық </a:t>
            </a:r>
            <a:r>
              <a:rPr lang="ru-RU" sz="1400" dirty="0" smtClean="0"/>
              <a:t>т</a:t>
            </a:r>
            <a:r>
              <a:rPr lang="en-US" sz="1400" dirty="0" err="1" smtClean="0"/>
              <a:t>i</a:t>
            </a:r>
            <a:r>
              <a:rPr lang="ru-RU" sz="1400" dirty="0" err="1" smtClean="0"/>
              <a:t>лге</a:t>
            </a:r>
            <a:r>
              <a:rPr lang="ru-RU" sz="1400" dirty="0" smtClean="0"/>
              <a:t> б</a:t>
            </a:r>
            <a:r>
              <a:rPr lang="en-US" sz="1400" dirty="0" err="1" smtClean="0"/>
              <a:t>i</a:t>
            </a:r>
            <a:r>
              <a:rPr lang="ru-RU" sz="1400" dirty="0" smtClean="0"/>
              <a:t>рдей </a:t>
            </a:r>
            <a:r>
              <a:rPr lang="ru-RU" sz="1400" dirty="0" err="1" smtClean="0"/>
              <a:t>құрметпен қарауды қамтамасыз етед</a:t>
            </a:r>
            <a:r>
              <a:rPr lang="en-US" sz="1400" dirty="0" err="1" smtClean="0"/>
              <a:t>i</a:t>
            </a:r>
            <a:r>
              <a:rPr lang="en-US" sz="1400" dirty="0" smtClean="0"/>
              <a:t>.</a:t>
            </a:r>
            <a:endParaRPr lang="ru-RU"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p:cNvSpPr/>
          <p:nvPr/>
        </p:nvSpPr>
        <p:spPr>
          <a:xfrm>
            <a:off x="1763688" y="620688"/>
            <a:ext cx="4608512" cy="64807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dirty="0" smtClean="0"/>
              <a:t>1 </a:t>
            </a:r>
            <a:r>
              <a:rPr lang="ru-RU" dirty="0" err="1" smtClean="0"/>
              <a:t>тарау</a:t>
            </a:r>
            <a:r>
              <a:rPr lang="ru-RU" dirty="0" smtClean="0"/>
              <a:t>. </a:t>
            </a:r>
            <a:r>
              <a:rPr lang="ru-RU" dirty="0" err="1" smtClean="0"/>
              <a:t>Жалпы</a:t>
            </a:r>
            <a:r>
              <a:rPr lang="ru-RU" dirty="0" smtClean="0"/>
              <a:t> </a:t>
            </a:r>
            <a:r>
              <a:rPr lang="ru-RU" dirty="0" err="1" smtClean="0"/>
              <a:t>ережелер</a:t>
            </a:r>
            <a:endParaRPr lang="ru-RU" dirty="0" smtClean="0"/>
          </a:p>
        </p:txBody>
      </p:sp>
      <p:sp>
        <p:nvSpPr>
          <p:cNvPr id="6" name="Горизонтальный свиток 5"/>
          <p:cNvSpPr/>
          <p:nvPr/>
        </p:nvSpPr>
        <p:spPr>
          <a:xfrm>
            <a:off x="323528" y="1268760"/>
            <a:ext cx="7776864" cy="72008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t>                                     </a:t>
            </a:r>
            <a:r>
              <a:rPr lang="ru-RU" sz="1400" b="1" dirty="0" smtClean="0"/>
              <a:t>1-бап</a:t>
            </a:r>
            <a:r>
              <a:rPr lang="ru-RU" sz="1400" b="1" dirty="0" smtClean="0"/>
              <a:t>. Нег</a:t>
            </a:r>
            <a:r>
              <a:rPr lang="en-US" sz="1400" b="1" dirty="0" err="1" smtClean="0"/>
              <a:t>i</a:t>
            </a:r>
            <a:r>
              <a:rPr lang="ru-RU" sz="1400" b="1" dirty="0" err="1" smtClean="0"/>
              <a:t>зг</a:t>
            </a:r>
            <a:r>
              <a:rPr lang="en-US" sz="1400" b="1" dirty="0" err="1" smtClean="0"/>
              <a:t>i</a:t>
            </a:r>
            <a:r>
              <a:rPr lang="en-US" sz="1400" b="1" dirty="0" smtClean="0"/>
              <a:t> </a:t>
            </a:r>
            <a:r>
              <a:rPr lang="ru-RU" sz="1400" b="1" dirty="0" err="1" smtClean="0"/>
              <a:t>ұғымдар</a:t>
            </a:r>
            <a:r>
              <a:rPr lang="ru-RU" sz="1400" b="1" dirty="0" smtClean="0"/>
              <a:t> </a:t>
            </a:r>
          </a:p>
          <a:p>
            <a:pPr>
              <a:buNone/>
            </a:pPr>
            <a:r>
              <a:rPr lang="ru-RU" sz="1400" dirty="0" smtClean="0"/>
              <a:t>                      Осы </a:t>
            </a:r>
            <a:r>
              <a:rPr lang="ru-RU" sz="1400" dirty="0" err="1" smtClean="0"/>
              <a:t>Заңда мынадай</a:t>
            </a:r>
            <a:r>
              <a:rPr lang="ru-RU" sz="1400" dirty="0" smtClean="0"/>
              <a:t> </a:t>
            </a:r>
            <a:r>
              <a:rPr lang="ru-RU" sz="1400" dirty="0" err="1" smtClean="0"/>
              <a:t>ұғымдар пайдаланылады</a:t>
            </a:r>
            <a:r>
              <a:rPr lang="ru-RU" sz="1400" dirty="0" smtClean="0"/>
              <a:t>: </a:t>
            </a:r>
          </a:p>
        </p:txBody>
      </p:sp>
      <p:sp>
        <p:nvSpPr>
          <p:cNvPr id="15" name="Прямоугольная выноска 14"/>
          <p:cNvSpPr/>
          <p:nvPr/>
        </p:nvSpPr>
        <p:spPr>
          <a:xfrm>
            <a:off x="107504" y="1988840"/>
            <a:ext cx="4176464" cy="93610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1400" dirty="0" smtClean="0"/>
              <a:t>орфография - </a:t>
            </a:r>
            <a:r>
              <a:rPr lang="ru-RU" sz="1400" dirty="0" err="1" smtClean="0"/>
              <a:t>дұрыс жазу</a:t>
            </a:r>
            <a:r>
              <a:rPr lang="ru-RU" sz="1400" dirty="0" smtClean="0"/>
              <a:t> </a:t>
            </a:r>
            <a:r>
              <a:rPr lang="ru-RU" sz="1400" dirty="0" err="1" smtClean="0"/>
              <a:t>ережес</a:t>
            </a:r>
            <a:r>
              <a:rPr lang="en-US" sz="1400" dirty="0" err="1" smtClean="0"/>
              <a:t>i</a:t>
            </a:r>
            <a:r>
              <a:rPr lang="en-US" sz="1400" dirty="0" smtClean="0"/>
              <a:t>, </a:t>
            </a:r>
            <a:r>
              <a:rPr lang="ru-RU" sz="1400" dirty="0" err="1" smtClean="0"/>
              <a:t>сөйленген сөзд</a:t>
            </a:r>
            <a:r>
              <a:rPr lang="en-US" sz="1400" dirty="0" err="1" smtClean="0"/>
              <a:t>i</a:t>
            </a:r>
            <a:r>
              <a:rPr lang="en-US" sz="1400" dirty="0" smtClean="0"/>
              <a:t> (</a:t>
            </a:r>
            <a:r>
              <a:rPr lang="ru-RU" sz="1400" dirty="0" err="1" smtClean="0"/>
              <a:t>сөздер </a:t>
            </a:r>
            <a:r>
              <a:rPr lang="ru-RU" sz="1400" dirty="0" smtClean="0"/>
              <a:t>мен </a:t>
            </a:r>
            <a:r>
              <a:rPr lang="ru-RU" sz="1400" dirty="0" err="1" smtClean="0"/>
              <a:t>грамматикалық тұлғаларды</a:t>
            </a:r>
            <a:r>
              <a:rPr lang="ru-RU" sz="1400" dirty="0" smtClean="0"/>
              <a:t>) </a:t>
            </a:r>
            <a:r>
              <a:rPr lang="ru-RU" sz="1400" dirty="0" err="1" smtClean="0"/>
              <a:t>жазбаша</a:t>
            </a:r>
            <a:r>
              <a:rPr lang="ru-RU" sz="1400" dirty="0" smtClean="0"/>
              <a:t> беру </a:t>
            </a:r>
            <a:r>
              <a:rPr lang="ru-RU" sz="1400" dirty="0" err="1" smtClean="0"/>
              <a:t>тәс</a:t>
            </a:r>
            <a:r>
              <a:rPr lang="en-US" sz="1400" dirty="0" err="1" smtClean="0"/>
              <a:t>i</a:t>
            </a:r>
            <a:r>
              <a:rPr lang="ru-RU" sz="1400" dirty="0" err="1" smtClean="0"/>
              <a:t>лдер</a:t>
            </a:r>
            <a:r>
              <a:rPr lang="en-US" sz="1400" dirty="0" err="1" smtClean="0"/>
              <a:t>i</a:t>
            </a:r>
            <a:r>
              <a:rPr lang="ru-RU" sz="1400" dirty="0" err="1" smtClean="0"/>
              <a:t>н</a:t>
            </a:r>
            <a:r>
              <a:rPr lang="en-US" sz="1400" dirty="0" err="1" smtClean="0"/>
              <a:t>i</a:t>
            </a:r>
            <a:r>
              <a:rPr lang="ru-RU" sz="1400" dirty="0" err="1" smtClean="0"/>
              <a:t>ң </a:t>
            </a:r>
            <a:r>
              <a:rPr lang="ru-RU" sz="1400" dirty="0" smtClean="0"/>
              <a:t>б</a:t>
            </a:r>
            <a:r>
              <a:rPr lang="en-US" sz="1400" dirty="0" err="1" smtClean="0"/>
              <a:t>i</a:t>
            </a:r>
            <a:r>
              <a:rPr lang="ru-RU" sz="1400" dirty="0" err="1" smtClean="0"/>
              <a:t>р</a:t>
            </a:r>
            <a:r>
              <a:rPr lang="en-US" sz="1400" dirty="0" err="1" smtClean="0"/>
              <a:t>i</a:t>
            </a:r>
            <a:r>
              <a:rPr lang="ru-RU" sz="1400" dirty="0" err="1" smtClean="0"/>
              <a:t>зд</a:t>
            </a:r>
            <a:r>
              <a:rPr lang="en-US" sz="1400" dirty="0" err="1" smtClean="0"/>
              <a:t>i</a:t>
            </a:r>
            <a:r>
              <a:rPr lang="ru-RU" sz="1400" dirty="0" smtClean="0"/>
              <a:t>л</a:t>
            </a:r>
            <a:r>
              <a:rPr lang="en-US" sz="1400" dirty="0" err="1" smtClean="0"/>
              <a:t>i</a:t>
            </a:r>
            <a:r>
              <a:rPr lang="ru-RU" sz="1400" dirty="0" smtClean="0"/>
              <a:t>г</a:t>
            </a:r>
            <a:r>
              <a:rPr lang="en-US" sz="1400" dirty="0" err="1" smtClean="0"/>
              <a:t>i</a:t>
            </a:r>
            <a:r>
              <a:rPr lang="ru-RU" sz="1400" dirty="0" err="1" smtClean="0"/>
              <a:t>н</a:t>
            </a:r>
            <a:r>
              <a:rPr lang="ru-RU" sz="1400" dirty="0" smtClean="0"/>
              <a:t> </a:t>
            </a:r>
            <a:r>
              <a:rPr lang="ru-RU" sz="1400" dirty="0" err="1" smtClean="0"/>
              <a:t>белг</a:t>
            </a:r>
            <a:r>
              <a:rPr lang="en-US" sz="1400" dirty="0" err="1" smtClean="0"/>
              <a:t>i</a:t>
            </a:r>
            <a:r>
              <a:rPr lang="ru-RU" sz="1400" dirty="0" err="1" smtClean="0"/>
              <a:t>лейт</a:t>
            </a:r>
            <a:r>
              <a:rPr lang="en-US" sz="1400" dirty="0" err="1" smtClean="0"/>
              <a:t>i</a:t>
            </a:r>
            <a:r>
              <a:rPr lang="ru-RU" sz="1400" dirty="0" err="1" smtClean="0"/>
              <a:t>н</a:t>
            </a:r>
            <a:r>
              <a:rPr lang="ru-RU" sz="1400" dirty="0" smtClean="0"/>
              <a:t> </a:t>
            </a:r>
            <a:r>
              <a:rPr lang="ru-RU" sz="1400" dirty="0" err="1" smtClean="0"/>
              <a:t>ережелер</a:t>
            </a:r>
            <a:r>
              <a:rPr lang="ru-RU" sz="1400" dirty="0" smtClean="0"/>
              <a:t> </a:t>
            </a:r>
            <a:r>
              <a:rPr lang="ru-RU" sz="1400" dirty="0" err="1" smtClean="0"/>
              <a:t>жүйес</a:t>
            </a:r>
            <a:r>
              <a:rPr lang="en-US" sz="1400" dirty="0" err="1" smtClean="0"/>
              <a:t>i</a:t>
            </a:r>
            <a:r>
              <a:rPr lang="en-US" sz="1400" dirty="0" smtClean="0"/>
              <a:t>; </a:t>
            </a:r>
          </a:p>
        </p:txBody>
      </p:sp>
      <p:sp>
        <p:nvSpPr>
          <p:cNvPr id="16" name="Прямоугольная выноска 15"/>
          <p:cNvSpPr/>
          <p:nvPr/>
        </p:nvSpPr>
        <p:spPr>
          <a:xfrm>
            <a:off x="4427984" y="1988840"/>
            <a:ext cx="4104456" cy="864096"/>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1400" dirty="0" smtClean="0"/>
              <a:t>топонимика - </a:t>
            </a:r>
            <a:r>
              <a:rPr lang="ru-RU" sz="1400" dirty="0" err="1" smtClean="0"/>
              <a:t>ономастиканың географиялық </a:t>
            </a:r>
            <a:r>
              <a:rPr lang="ru-RU" sz="1400" dirty="0" smtClean="0"/>
              <a:t>объект</a:t>
            </a:r>
            <a:r>
              <a:rPr lang="en-US" sz="1400" dirty="0" err="1" smtClean="0"/>
              <a:t>i</a:t>
            </a:r>
            <a:r>
              <a:rPr lang="ru-RU" sz="1400" dirty="0" err="1" smtClean="0"/>
              <a:t>лерд</a:t>
            </a:r>
            <a:r>
              <a:rPr lang="en-US" sz="1400" dirty="0" err="1" smtClean="0"/>
              <a:t>i</a:t>
            </a:r>
            <a:r>
              <a:rPr lang="ru-RU" sz="1400" dirty="0" err="1" smtClean="0"/>
              <a:t>ң атауларын</a:t>
            </a:r>
            <a:r>
              <a:rPr lang="ru-RU" sz="1400" dirty="0" smtClean="0"/>
              <a:t>, </a:t>
            </a:r>
            <a:r>
              <a:rPr lang="ru-RU" sz="1400" dirty="0" err="1" smtClean="0"/>
              <a:t>олардың пайда</a:t>
            </a:r>
            <a:r>
              <a:rPr lang="ru-RU" sz="1400" dirty="0" smtClean="0"/>
              <a:t> </a:t>
            </a:r>
            <a:r>
              <a:rPr lang="ru-RU" sz="1400" dirty="0" err="1" smtClean="0"/>
              <a:t>болуы</a:t>
            </a:r>
            <a:r>
              <a:rPr lang="ru-RU" sz="1400" dirty="0" smtClean="0"/>
              <a:t>, </a:t>
            </a:r>
            <a:r>
              <a:rPr lang="ru-RU" sz="1400" dirty="0" err="1" smtClean="0"/>
              <a:t>өзгеру, қолданылу заңдылықтарын зерттейт</a:t>
            </a:r>
            <a:r>
              <a:rPr lang="en-US" sz="1400" dirty="0" err="1" smtClean="0"/>
              <a:t>i</a:t>
            </a:r>
            <a:r>
              <a:rPr lang="ru-RU" sz="1400" dirty="0" err="1" smtClean="0"/>
              <a:t>н</a:t>
            </a:r>
            <a:r>
              <a:rPr lang="ru-RU" sz="1400" dirty="0" smtClean="0"/>
              <a:t> </a:t>
            </a:r>
            <a:r>
              <a:rPr lang="ru-RU" sz="1400" dirty="0" err="1" smtClean="0"/>
              <a:t>бөл</a:t>
            </a:r>
            <a:r>
              <a:rPr lang="en-US" sz="1400" dirty="0" err="1" smtClean="0"/>
              <a:t>i</a:t>
            </a:r>
            <a:r>
              <a:rPr lang="ru-RU" sz="1400" dirty="0" smtClean="0"/>
              <a:t>м</a:t>
            </a:r>
            <a:r>
              <a:rPr lang="en-US" sz="1400" dirty="0" err="1" smtClean="0"/>
              <a:t>i</a:t>
            </a:r>
            <a:r>
              <a:rPr lang="en-US" sz="1400" dirty="0" smtClean="0"/>
              <a:t>; </a:t>
            </a:r>
          </a:p>
        </p:txBody>
      </p:sp>
      <p:sp>
        <p:nvSpPr>
          <p:cNvPr id="17" name="Прямоугольная выноска 16"/>
          <p:cNvSpPr/>
          <p:nvPr/>
        </p:nvSpPr>
        <p:spPr>
          <a:xfrm>
            <a:off x="0" y="3068960"/>
            <a:ext cx="4464496" cy="93610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1400" dirty="0" smtClean="0"/>
              <a:t>транслитерация - б</a:t>
            </a:r>
            <a:r>
              <a:rPr lang="en-US" sz="1400" dirty="0" err="1" smtClean="0"/>
              <a:t>i</a:t>
            </a:r>
            <a:r>
              <a:rPr lang="ru-RU" sz="1400" dirty="0" err="1" smtClean="0"/>
              <a:t>р</a:t>
            </a:r>
            <a:r>
              <a:rPr lang="ru-RU" sz="1400" dirty="0" smtClean="0"/>
              <a:t> </a:t>
            </a:r>
            <a:r>
              <a:rPr lang="ru-RU" sz="1400" dirty="0" err="1" smtClean="0"/>
              <a:t>графикалық жүйедег</a:t>
            </a:r>
            <a:r>
              <a:rPr lang="en-US" sz="1400" dirty="0" err="1" smtClean="0"/>
              <a:t>i</a:t>
            </a:r>
            <a:r>
              <a:rPr lang="en-US" sz="1400" dirty="0" smtClean="0"/>
              <a:t> </a:t>
            </a:r>
            <a:r>
              <a:rPr lang="ru-RU" sz="1400" dirty="0" err="1" smtClean="0"/>
              <a:t>мәт</a:t>
            </a:r>
            <a:r>
              <a:rPr lang="en-US" sz="1400" dirty="0" err="1" smtClean="0"/>
              <a:t>i</a:t>
            </a:r>
            <a:r>
              <a:rPr lang="ru-RU" sz="1400" dirty="0" err="1" smtClean="0"/>
              <a:t>ндер</a:t>
            </a:r>
            <a:r>
              <a:rPr lang="ru-RU" sz="1400" dirty="0" smtClean="0"/>
              <a:t> мен </a:t>
            </a:r>
            <a:r>
              <a:rPr lang="ru-RU" sz="1400" dirty="0" err="1" smtClean="0"/>
              <a:t>жекелеген</a:t>
            </a:r>
            <a:r>
              <a:rPr lang="ru-RU" sz="1400" dirty="0" smtClean="0"/>
              <a:t> </a:t>
            </a:r>
            <a:r>
              <a:rPr lang="ru-RU" sz="1400" dirty="0" err="1" smtClean="0"/>
              <a:t>сөздерд</a:t>
            </a:r>
            <a:r>
              <a:rPr lang="en-US" sz="1400" dirty="0" err="1" smtClean="0"/>
              <a:t>i</a:t>
            </a:r>
            <a:r>
              <a:rPr lang="en-US" sz="1400" dirty="0" smtClean="0"/>
              <a:t> </a:t>
            </a:r>
            <a:r>
              <a:rPr lang="ru-RU" sz="1400" dirty="0" err="1" smtClean="0"/>
              <a:t>басқа графикалық жүйен</a:t>
            </a:r>
            <a:r>
              <a:rPr lang="en-US" sz="1400" dirty="0" err="1" smtClean="0"/>
              <a:t>i</a:t>
            </a:r>
            <a:r>
              <a:rPr lang="ru-RU" sz="1400" dirty="0" err="1" smtClean="0"/>
              <a:t>ң құралдарымен әр</a:t>
            </a:r>
            <a:r>
              <a:rPr lang="en-US" sz="1400" dirty="0" err="1" smtClean="0"/>
              <a:t>i</a:t>
            </a:r>
            <a:r>
              <a:rPr lang="ru-RU" sz="1400" dirty="0" err="1" smtClean="0"/>
              <a:t>ппе-әр</a:t>
            </a:r>
            <a:r>
              <a:rPr lang="en-US" sz="1400" dirty="0" err="1" smtClean="0"/>
              <a:t>i</a:t>
            </a:r>
            <a:r>
              <a:rPr lang="ru-RU" sz="1400" dirty="0" err="1" smtClean="0"/>
              <a:t>п</a:t>
            </a:r>
            <a:r>
              <a:rPr lang="ru-RU" sz="1400" dirty="0" smtClean="0"/>
              <a:t> </a:t>
            </a:r>
            <a:r>
              <a:rPr lang="ru-RU" sz="1400" dirty="0" err="1" smtClean="0"/>
              <a:t>арқылы </a:t>
            </a:r>
            <a:r>
              <a:rPr lang="ru-RU" sz="1400" dirty="0" smtClean="0"/>
              <a:t>беру. </a:t>
            </a:r>
            <a:endParaRPr lang="ru-RU" sz="1400" dirty="0" smtClean="0"/>
          </a:p>
        </p:txBody>
      </p:sp>
      <p:sp>
        <p:nvSpPr>
          <p:cNvPr id="19" name="Прямоугольная выноска 18"/>
          <p:cNvSpPr/>
          <p:nvPr/>
        </p:nvSpPr>
        <p:spPr>
          <a:xfrm>
            <a:off x="4572000" y="2996952"/>
            <a:ext cx="3888432" cy="864096"/>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1400" dirty="0" smtClean="0"/>
              <a:t>диаспора - </a:t>
            </a:r>
            <a:r>
              <a:rPr lang="ru-RU" sz="1400" dirty="0" err="1" smtClean="0"/>
              <a:t>өз</a:t>
            </a:r>
            <a:r>
              <a:rPr lang="en-US" sz="1400" dirty="0" err="1" smtClean="0"/>
              <a:t>i</a:t>
            </a:r>
            <a:r>
              <a:rPr lang="ru-RU" sz="1400" dirty="0" err="1" smtClean="0"/>
              <a:t>н</a:t>
            </a:r>
            <a:r>
              <a:rPr lang="en-US" sz="1400" dirty="0" err="1" smtClean="0"/>
              <a:t>i</a:t>
            </a:r>
            <a:r>
              <a:rPr lang="ru-RU" sz="1400" dirty="0" err="1" smtClean="0"/>
              <a:t>ң тарихи</a:t>
            </a:r>
            <a:r>
              <a:rPr lang="ru-RU" sz="1400" dirty="0" smtClean="0"/>
              <a:t> </a:t>
            </a:r>
            <a:r>
              <a:rPr lang="ru-RU" sz="1400" dirty="0" err="1" smtClean="0"/>
              <a:t>шығу </a:t>
            </a:r>
            <a:r>
              <a:rPr lang="ru-RU" sz="1400" dirty="0" smtClean="0"/>
              <a:t>тег</a:t>
            </a:r>
            <a:r>
              <a:rPr lang="en-US" sz="1400" dirty="0" err="1" smtClean="0"/>
              <a:t>i</a:t>
            </a:r>
            <a:r>
              <a:rPr lang="ru-RU" sz="1400" dirty="0" err="1" smtClean="0"/>
              <a:t>нен</a:t>
            </a:r>
            <a:r>
              <a:rPr lang="ru-RU" sz="1400" dirty="0" smtClean="0"/>
              <a:t> </a:t>
            </a:r>
            <a:r>
              <a:rPr lang="ru-RU" sz="1400" dirty="0" err="1" smtClean="0"/>
              <a:t>тысқары елде</a:t>
            </a:r>
            <a:r>
              <a:rPr lang="ru-RU" sz="1400" dirty="0" smtClean="0"/>
              <a:t> </a:t>
            </a:r>
            <a:r>
              <a:rPr lang="ru-RU" sz="1400" dirty="0" err="1" smtClean="0"/>
              <a:t>тұрып жатқан халықтың </a:t>
            </a:r>
            <a:r>
              <a:rPr lang="ru-RU" sz="1400" dirty="0" smtClean="0"/>
              <a:t>б</a:t>
            </a:r>
            <a:r>
              <a:rPr lang="en-US" sz="1400" dirty="0" err="1" smtClean="0"/>
              <a:t>i</a:t>
            </a:r>
            <a:r>
              <a:rPr lang="ru-RU" sz="1400" dirty="0" err="1" smtClean="0"/>
              <a:t>р</a:t>
            </a:r>
            <a:r>
              <a:rPr lang="ru-RU" sz="1400" dirty="0" smtClean="0"/>
              <a:t> </a:t>
            </a:r>
            <a:r>
              <a:rPr lang="ru-RU" sz="1400" dirty="0" err="1" smtClean="0"/>
              <a:t>бөл</a:t>
            </a:r>
            <a:r>
              <a:rPr lang="en-US" sz="1400" dirty="0" err="1" smtClean="0"/>
              <a:t>i</a:t>
            </a:r>
            <a:r>
              <a:rPr lang="ru-RU" sz="1400" dirty="0" smtClean="0"/>
              <a:t>г</a:t>
            </a:r>
            <a:r>
              <a:rPr lang="en-US" sz="1400" dirty="0" err="1" smtClean="0"/>
              <a:t>i</a:t>
            </a:r>
            <a:r>
              <a:rPr lang="en-US" sz="1400" dirty="0" smtClean="0"/>
              <a:t> (</a:t>
            </a:r>
            <a:r>
              <a:rPr lang="ru-RU" sz="1400" dirty="0" err="1" smtClean="0"/>
              <a:t>этникалық қауымдастық</a:t>
            </a:r>
            <a:r>
              <a:rPr lang="ru-RU" sz="1400" dirty="0" smtClean="0"/>
              <a:t>); </a:t>
            </a:r>
          </a:p>
        </p:txBody>
      </p:sp>
      <p:sp>
        <p:nvSpPr>
          <p:cNvPr id="20" name="Прямоугольная выноска 19"/>
          <p:cNvSpPr/>
          <p:nvPr/>
        </p:nvSpPr>
        <p:spPr>
          <a:xfrm>
            <a:off x="107504" y="4149080"/>
            <a:ext cx="3672408" cy="864096"/>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1400" dirty="0" smtClean="0"/>
              <a:t>ономастика - т</a:t>
            </a:r>
            <a:r>
              <a:rPr lang="en-US" sz="1400" dirty="0" err="1" smtClean="0"/>
              <a:t>i</a:t>
            </a:r>
            <a:r>
              <a:rPr lang="ru-RU" sz="1400" dirty="0" smtClean="0"/>
              <a:t>л б</a:t>
            </a:r>
            <a:r>
              <a:rPr lang="en-US" sz="1400" dirty="0" err="1" smtClean="0"/>
              <a:t>i</a:t>
            </a:r>
            <a:r>
              <a:rPr lang="ru-RU" sz="1400" dirty="0" smtClean="0"/>
              <a:t>л</a:t>
            </a:r>
            <a:r>
              <a:rPr lang="en-US" sz="1400" dirty="0" err="1" smtClean="0"/>
              <a:t>i</a:t>
            </a:r>
            <a:r>
              <a:rPr lang="ru-RU" sz="1400" dirty="0" smtClean="0"/>
              <a:t>м</a:t>
            </a:r>
            <a:r>
              <a:rPr lang="en-US" sz="1400" dirty="0" err="1" smtClean="0"/>
              <a:t>i</a:t>
            </a:r>
            <a:r>
              <a:rPr lang="ru-RU" sz="1400" dirty="0" err="1" smtClean="0"/>
              <a:t>н</a:t>
            </a:r>
            <a:r>
              <a:rPr lang="en-US" sz="1400" dirty="0" err="1" smtClean="0"/>
              <a:t>i</a:t>
            </a:r>
            <a:r>
              <a:rPr lang="ru-RU" sz="1400" dirty="0" err="1" smtClean="0"/>
              <a:t>ң жалқы ес</a:t>
            </a:r>
            <a:r>
              <a:rPr lang="en-US" sz="1400" dirty="0" err="1" smtClean="0"/>
              <a:t>i</a:t>
            </a:r>
            <a:r>
              <a:rPr lang="ru-RU" sz="1400" dirty="0" err="1" smtClean="0"/>
              <a:t>мдерд</a:t>
            </a:r>
            <a:r>
              <a:rPr lang="en-US" sz="1400" dirty="0" err="1" smtClean="0"/>
              <a:t>i</a:t>
            </a:r>
            <a:r>
              <a:rPr lang="en-US" sz="1400" dirty="0" smtClean="0"/>
              <a:t>, </a:t>
            </a:r>
            <a:r>
              <a:rPr lang="ru-RU" sz="1400" dirty="0" err="1" smtClean="0"/>
              <a:t>олардың пайда</a:t>
            </a:r>
            <a:r>
              <a:rPr lang="ru-RU" sz="1400" dirty="0" smtClean="0"/>
              <a:t> </a:t>
            </a:r>
            <a:r>
              <a:rPr lang="ru-RU" sz="1400" dirty="0" err="1" smtClean="0"/>
              <a:t>болуы</a:t>
            </a:r>
            <a:r>
              <a:rPr lang="ru-RU" sz="1400" dirty="0" smtClean="0"/>
              <a:t> мен </a:t>
            </a:r>
            <a:r>
              <a:rPr lang="ru-RU" sz="1400" dirty="0" err="1" smtClean="0"/>
              <a:t>өзгеру</a:t>
            </a:r>
            <a:r>
              <a:rPr lang="en-US" sz="1400" dirty="0" err="1" smtClean="0"/>
              <a:t>i</a:t>
            </a:r>
            <a:r>
              <a:rPr lang="ru-RU" sz="1400" dirty="0" err="1" smtClean="0"/>
              <a:t>н</a:t>
            </a:r>
            <a:r>
              <a:rPr lang="en-US" sz="1400" dirty="0" err="1" smtClean="0"/>
              <a:t>i</a:t>
            </a:r>
            <a:r>
              <a:rPr lang="ru-RU" sz="1400" dirty="0" err="1" smtClean="0"/>
              <a:t>ң тарихын</a:t>
            </a:r>
            <a:r>
              <a:rPr lang="ru-RU" sz="1400" dirty="0" smtClean="0"/>
              <a:t> </a:t>
            </a:r>
            <a:r>
              <a:rPr lang="ru-RU" sz="1400" dirty="0" err="1" smtClean="0"/>
              <a:t>зерттейт</a:t>
            </a:r>
            <a:r>
              <a:rPr lang="en-US" sz="1400" dirty="0" err="1" smtClean="0"/>
              <a:t>i</a:t>
            </a:r>
            <a:r>
              <a:rPr lang="ru-RU" sz="1400" dirty="0" err="1" smtClean="0"/>
              <a:t>н</a:t>
            </a:r>
            <a:r>
              <a:rPr lang="ru-RU" sz="1400" dirty="0" smtClean="0"/>
              <a:t> </a:t>
            </a:r>
            <a:r>
              <a:rPr lang="ru-RU" sz="1400" dirty="0" err="1" smtClean="0"/>
              <a:t>бөл</a:t>
            </a:r>
            <a:r>
              <a:rPr lang="en-US" sz="1400" dirty="0" err="1" smtClean="0"/>
              <a:t>i</a:t>
            </a:r>
            <a:r>
              <a:rPr lang="ru-RU" sz="1400" dirty="0" smtClean="0"/>
              <a:t>м</a:t>
            </a:r>
            <a:r>
              <a:rPr lang="en-US" sz="1400" dirty="0" err="1" smtClean="0"/>
              <a:t>i</a:t>
            </a:r>
            <a:r>
              <a:rPr lang="en-US" sz="1400" dirty="0" smtClean="0"/>
              <a:t>; </a:t>
            </a:r>
          </a:p>
        </p:txBody>
      </p:sp>
      <p:sp>
        <p:nvSpPr>
          <p:cNvPr id="22" name="Прямоугольная выноска 21"/>
          <p:cNvSpPr/>
          <p:nvPr/>
        </p:nvSpPr>
        <p:spPr>
          <a:xfrm>
            <a:off x="3923928" y="4005064"/>
            <a:ext cx="5112568" cy="100811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1400" dirty="0" err="1" smtClean="0"/>
              <a:t>терминологиялық </a:t>
            </a:r>
            <a:r>
              <a:rPr lang="ru-RU" sz="1400" dirty="0" smtClean="0"/>
              <a:t>комиссия - </a:t>
            </a:r>
            <a:r>
              <a:rPr lang="ru-RU" sz="1400" dirty="0" err="1" smtClean="0"/>
              <a:t>экономиканың</a:t>
            </a:r>
            <a:r>
              <a:rPr lang="ru-RU" sz="1400" dirty="0" smtClean="0"/>
              <a:t>, </a:t>
            </a:r>
            <a:r>
              <a:rPr lang="ru-RU" sz="1400" dirty="0" err="1" smtClean="0"/>
              <a:t>ғылымның</a:t>
            </a:r>
            <a:r>
              <a:rPr lang="ru-RU" sz="1400" dirty="0" smtClean="0"/>
              <a:t>, </a:t>
            </a:r>
            <a:r>
              <a:rPr lang="ru-RU" sz="1400" dirty="0" err="1" smtClean="0"/>
              <a:t>техниканың</a:t>
            </a:r>
            <a:r>
              <a:rPr lang="ru-RU" sz="1400" dirty="0" smtClean="0"/>
              <a:t>, </a:t>
            </a:r>
            <a:r>
              <a:rPr lang="ru-RU" sz="1400" dirty="0" err="1" smtClean="0"/>
              <a:t>мәдениетт</a:t>
            </a:r>
            <a:r>
              <a:rPr lang="en-US" sz="1400" dirty="0" err="1" smtClean="0"/>
              <a:t>i</a:t>
            </a:r>
            <a:r>
              <a:rPr lang="ru-RU" sz="1400" dirty="0" err="1" smtClean="0"/>
              <a:t>ң барлық салалары</a:t>
            </a:r>
            <a:r>
              <a:rPr lang="ru-RU" sz="1400" dirty="0" smtClean="0"/>
              <a:t> </a:t>
            </a:r>
            <a:r>
              <a:rPr lang="ru-RU" sz="1400" dirty="0" err="1" smtClean="0"/>
              <a:t>бойынша</a:t>
            </a:r>
            <a:r>
              <a:rPr lang="ru-RU" sz="1400" dirty="0" smtClean="0"/>
              <a:t> </a:t>
            </a:r>
            <a:r>
              <a:rPr lang="ru-RU" sz="1400" dirty="0" err="1" smtClean="0"/>
              <a:t>қазақ </a:t>
            </a:r>
            <a:r>
              <a:rPr lang="ru-RU" sz="1400" dirty="0" smtClean="0"/>
              <a:t>т</a:t>
            </a:r>
            <a:r>
              <a:rPr lang="en-US" sz="1400" dirty="0" err="1" smtClean="0"/>
              <a:t>i</a:t>
            </a:r>
            <a:r>
              <a:rPr lang="ru-RU" sz="1400" dirty="0" smtClean="0"/>
              <a:t>л</a:t>
            </a:r>
            <a:r>
              <a:rPr lang="en-US" sz="1400" dirty="0" err="1" smtClean="0"/>
              <a:t>i</a:t>
            </a:r>
            <a:r>
              <a:rPr lang="ru-RU" sz="1400" dirty="0" err="1" smtClean="0"/>
              <a:t>н</a:t>
            </a:r>
            <a:r>
              <a:rPr lang="en-US" sz="1400" dirty="0" err="1" smtClean="0"/>
              <a:t>i</a:t>
            </a:r>
            <a:r>
              <a:rPr lang="ru-RU" sz="1400" dirty="0" err="1" smtClean="0"/>
              <a:t>ң терминологиялық лексикасы</a:t>
            </a:r>
            <a:r>
              <a:rPr lang="ru-RU" sz="1400" dirty="0" smtClean="0"/>
              <a:t> </a:t>
            </a:r>
            <a:r>
              <a:rPr lang="ru-RU" sz="1400" dirty="0" err="1" smtClean="0"/>
              <a:t>саласындағы ұсыныстарды әз</a:t>
            </a:r>
            <a:r>
              <a:rPr lang="en-US" sz="1400" dirty="0" err="1" smtClean="0"/>
              <a:t>i</a:t>
            </a:r>
            <a:r>
              <a:rPr lang="ru-RU" sz="1400" dirty="0" err="1" smtClean="0"/>
              <a:t>рлейт</a:t>
            </a:r>
            <a:r>
              <a:rPr lang="en-US" sz="1400" dirty="0" err="1" smtClean="0"/>
              <a:t>i</a:t>
            </a:r>
            <a:r>
              <a:rPr lang="ru-RU" sz="1400" dirty="0" err="1" smtClean="0"/>
              <a:t>н</a:t>
            </a:r>
            <a:r>
              <a:rPr lang="ru-RU" sz="1400" dirty="0" smtClean="0"/>
              <a:t> </a:t>
            </a:r>
            <a:r>
              <a:rPr lang="ru-RU" sz="1400" dirty="0" err="1" smtClean="0"/>
              <a:t>консультативт</a:t>
            </a:r>
            <a:r>
              <a:rPr lang="en-US" sz="1400" dirty="0" err="1" smtClean="0"/>
              <a:t>i</a:t>
            </a:r>
            <a:r>
              <a:rPr lang="ru-RU" sz="1400" dirty="0" err="1" smtClean="0"/>
              <a:t>к-кеңесш</a:t>
            </a:r>
            <a:r>
              <a:rPr lang="en-US" sz="1400" dirty="0" err="1" smtClean="0"/>
              <a:t>i</a:t>
            </a:r>
            <a:r>
              <a:rPr lang="en-US" sz="1400" dirty="0" smtClean="0"/>
              <a:t> </a:t>
            </a:r>
            <a:r>
              <a:rPr lang="ru-RU" sz="1400" dirty="0" smtClean="0"/>
              <a:t>орган; </a:t>
            </a:r>
          </a:p>
        </p:txBody>
      </p:sp>
      <p:sp>
        <p:nvSpPr>
          <p:cNvPr id="23" name="Прямоугольная выноска 22"/>
          <p:cNvSpPr/>
          <p:nvPr/>
        </p:nvSpPr>
        <p:spPr>
          <a:xfrm>
            <a:off x="395536" y="5157192"/>
            <a:ext cx="5976664" cy="864096"/>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sz="1400" dirty="0" err="1" smtClean="0"/>
              <a:t>терминологиялық </a:t>
            </a:r>
            <a:r>
              <a:rPr lang="ru-RU" sz="1400" dirty="0" smtClean="0"/>
              <a:t>комиссия - </a:t>
            </a:r>
            <a:r>
              <a:rPr lang="ru-RU" sz="1400" dirty="0" err="1" smtClean="0"/>
              <a:t>экономиканың</a:t>
            </a:r>
            <a:r>
              <a:rPr lang="ru-RU" sz="1400" dirty="0" smtClean="0"/>
              <a:t>, </a:t>
            </a:r>
            <a:r>
              <a:rPr lang="ru-RU" sz="1400" dirty="0" err="1" smtClean="0"/>
              <a:t>ғылымның</a:t>
            </a:r>
            <a:r>
              <a:rPr lang="ru-RU" sz="1400" dirty="0" smtClean="0"/>
              <a:t>, </a:t>
            </a:r>
            <a:r>
              <a:rPr lang="ru-RU" sz="1400" dirty="0" err="1" smtClean="0"/>
              <a:t>техниканың</a:t>
            </a:r>
            <a:r>
              <a:rPr lang="ru-RU" sz="1400" dirty="0" smtClean="0"/>
              <a:t>, </a:t>
            </a:r>
            <a:r>
              <a:rPr lang="ru-RU" sz="1400" dirty="0" err="1" smtClean="0"/>
              <a:t>мәдениетт</a:t>
            </a:r>
            <a:r>
              <a:rPr lang="en-US" sz="1400" dirty="0" err="1" smtClean="0"/>
              <a:t>i</a:t>
            </a:r>
            <a:r>
              <a:rPr lang="ru-RU" sz="1400" dirty="0" err="1" smtClean="0"/>
              <a:t>ң барлық салалары</a:t>
            </a:r>
            <a:r>
              <a:rPr lang="ru-RU" sz="1400" dirty="0" smtClean="0"/>
              <a:t> </a:t>
            </a:r>
            <a:r>
              <a:rPr lang="ru-RU" sz="1400" dirty="0" err="1" smtClean="0"/>
              <a:t>бойынша</a:t>
            </a:r>
            <a:r>
              <a:rPr lang="ru-RU" sz="1400" dirty="0" smtClean="0"/>
              <a:t> </a:t>
            </a:r>
            <a:r>
              <a:rPr lang="ru-RU" sz="1400" dirty="0" err="1" smtClean="0"/>
              <a:t>қазақ </a:t>
            </a:r>
            <a:r>
              <a:rPr lang="ru-RU" sz="1400" dirty="0" smtClean="0"/>
              <a:t>т</a:t>
            </a:r>
            <a:r>
              <a:rPr lang="en-US" sz="1400" dirty="0" err="1" smtClean="0"/>
              <a:t>i</a:t>
            </a:r>
            <a:r>
              <a:rPr lang="ru-RU" sz="1400" dirty="0" smtClean="0"/>
              <a:t>л</a:t>
            </a:r>
            <a:r>
              <a:rPr lang="en-US" sz="1400" dirty="0" err="1" smtClean="0"/>
              <a:t>i</a:t>
            </a:r>
            <a:r>
              <a:rPr lang="ru-RU" sz="1400" dirty="0" err="1" smtClean="0"/>
              <a:t>н</a:t>
            </a:r>
            <a:r>
              <a:rPr lang="en-US" sz="1400" dirty="0" err="1" smtClean="0"/>
              <a:t>i</a:t>
            </a:r>
            <a:r>
              <a:rPr lang="ru-RU" sz="1400" dirty="0" err="1" smtClean="0"/>
              <a:t>ң терминологиялық лексикасы</a:t>
            </a:r>
            <a:r>
              <a:rPr lang="ru-RU" sz="1400" dirty="0" smtClean="0"/>
              <a:t> </a:t>
            </a:r>
            <a:r>
              <a:rPr lang="ru-RU" sz="1400" dirty="0" err="1" smtClean="0"/>
              <a:t>саласындағы ұсыныстарды әз</a:t>
            </a:r>
            <a:r>
              <a:rPr lang="en-US" sz="1400" dirty="0" err="1" smtClean="0"/>
              <a:t>i</a:t>
            </a:r>
            <a:r>
              <a:rPr lang="ru-RU" sz="1400" dirty="0" err="1" smtClean="0"/>
              <a:t>рлейт</a:t>
            </a:r>
            <a:r>
              <a:rPr lang="en-US" sz="1400" dirty="0" err="1" smtClean="0"/>
              <a:t>i</a:t>
            </a:r>
            <a:r>
              <a:rPr lang="ru-RU" sz="1400" dirty="0" err="1" smtClean="0"/>
              <a:t>н</a:t>
            </a:r>
            <a:r>
              <a:rPr lang="ru-RU" sz="1400" dirty="0" smtClean="0"/>
              <a:t> </a:t>
            </a:r>
            <a:r>
              <a:rPr lang="ru-RU" sz="1400" dirty="0" err="1" smtClean="0"/>
              <a:t>консультативт</a:t>
            </a:r>
            <a:r>
              <a:rPr lang="en-US" sz="1400" dirty="0" err="1" smtClean="0"/>
              <a:t>i</a:t>
            </a:r>
            <a:r>
              <a:rPr lang="ru-RU" sz="1400" dirty="0" err="1" smtClean="0"/>
              <a:t>к-кеңесш</a:t>
            </a:r>
            <a:r>
              <a:rPr lang="en-US" sz="1400" dirty="0" err="1" smtClean="0"/>
              <a:t>i</a:t>
            </a:r>
            <a:r>
              <a:rPr lang="en-US" sz="1400" dirty="0" smtClean="0"/>
              <a:t> </a:t>
            </a:r>
            <a:r>
              <a:rPr lang="ru-RU" sz="1400" dirty="0" smtClean="0"/>
              <a:t>орган; </a:t>
            </a:r>
          </a:p>
        </p:txBody>
      </p:sp>
      <p:sp>
        <p:nvSpPr>
          <p:cNvPr id="24" name="Прямоугольная выноска 23"/>
          <p:cNvSpPr/>
          <p:nvPr/>
        </p:nvSpPr>
        <p:spPr>
          <a:xfrm>
            <a:off x="4932040" y="5921896"/>
            <a:ext cx="3816424" cy="93610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ru-RU" sz="1400" dirty="0" err="1" smtClean="0"/>
              <a:t>уәк</a:t>
            </a:r>
            <a:r>
              <a:rPr lang="en-US" sz="1400" dirty="0" err="1" smtClean="0"/>
              <a:t>i</a:t>
            </a:r>
            <a:r>
              <a:rPr lang="ru-RU" sz="1400" dirty="0" err="1" smtClean="0"/>
              <a:t>летт</a:t>
            </a:r>
            <a:r>
              <a:rPr lang="en-US" sz="1400" dirty="0" err="1" smtClean="0"/>
              <a:t>i</a:t>
            </a:r>
            <a:r>
              <a:rPr lang="en-US" sz="1400" dirty="0" smtClean="0"/>
              <a:t> </a:t>
            </a:r>
            <a:r>
              <a:rPr lang="ru-RU" sz="1400" dirty="0" smtClean="0"/>
              <a:t>орган - т</a:t>
            </a:r>
            <a:r>
              <a:rPr lang="en-US" sz="1400" dirty="0" err="1" smtClean="0"/>
              <a:t>i</a:t>
            </a:r>
            <a:r>
              <a:rPr lang="ru-RU" sz="1400" dirty="0" err="1" smtClean="0"/>
              <a:t>лдерд</a:t>
            </a:r>
            <a:r>
              <a:rPr lang="en-US" sz="1400" dirty="0" err="1" smtClean="0"/>
              <a:t>i</a:t>
            </a:r>
            <a:r>
              <a:rPr lang="en-US" sz="1400" dirty="0" smtClean="0"/>
              <a:t> </a:t>
            </a:r>
            <a:r>
              <a:rPr lang="ru-RU" sz="1400" dirty="0" err="1" smtClean="0"/>
              <a:t>дамыту</a:t>
            </a:r>
            <a:r>
              <a:rPr lang="ru-RU" sz="1400" dirty="0" smtClean="0"/>
              <a:t> </a:t>
            </a:r>
            <a:r>
              <a:rPr lang="ru-RU" sz="1400" dirty="0" err="1" smtClean="0"/>
              <a:t>саласындағы </a:t>
            </a:r>
            <a:r>
              <a:rPr lang="ru-RU" sz="1400" dirty="0" smtClean="0"/>
              <a:t>б</a:t>
            </a:r>
            <a:r>
              <a:rPr lang="en-US" sz="1400" dirty="0" err="1" smtClean="0"/>
              <a:t>i</a:t>
            </a:r>
            <a:r>
              <a:rPr lang="ru-RU" sz="1400" dirty="0" err="1" smtClean="0"/>
              <a:t>рыңғай мемлекетт</a:t>
            </a:r>
            <a:r>
              <a:rPr lang="en-US" sz="1400" dirty="0" err="1" smtClean="0"/>
              <a:t>i</a:t>
            </a:r>
            <a:r>
              <a:rPr lang="ru-RU" sz="1400" dirty="0" smtClean="0"/>
              <a:t>к </a:t>
            </a:r>
            <a:r>
              <a:rPr lang="ru-RU" sz="1400" dirty="0" err="1" smtClean="0"/>
              <a:t>саясатты</a:t>
            </a:r>
            <a:r>
              <a:rPr lang="ru-RU" sz="1400" dirty="0" smtClean="0"/>
              <a:t> </a:t>
            </a:r>
            <a:r>
              <a:rPr lang="en-US" sz="1400" dirty="0" err="1" smtClean="0"/>
              <a:t>i</a:t>
            </a:r>
            <a:r>
              <a:rPr lang="ru-RU" sz="1400" dirty="0" err="1" smtClean="0"/>
              <a:t>ске</a:t>
            </a:r>
            <a:r>
              <a:rPr lang="ru-RU" sz="1400" dirty="0" smtClean="0"/>
              <a:t> </a:t>
            </a:r>
            <a:r>
              <a:rPr lang="ru-RU" sz="1400" dirty="0" err="1" smtClean="0"/>
              <a:t>асыруға жауапты</a:t>
            </a:r>
            <a:r>
              <a:rPr lang="ru-RU" sz="1400" dirty="0" smtClean="0"/>
              <a:t> </a:t>
            </a:r>
            <a:r>
              <a:rPr lang="ru-RU" sz="1400" dirty="0" err="1" smtClean="0"/>
              <a:t>орталық атқарушы </a:t>
            </a:r>
            <a:r>
              <a:rPr lang="ru-RU" sz="1400" dirty="0" smtClean="0"/>
              <a:t>орган.</a:t>
            </a:r>
            <a:endParaRPr lang="ru-RU" sz="1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162</TotalTime>
  <Words>4571</Words>
  <Application>Microsoft Office PowerPoint</Application>
  <PresentationFormat>Экран (4:3)</PresentationFormat>
  <Paragraphs>207</Paragraphs>
  <Slides>25</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25</vt:i4>
      </vt:variant>
    </vt:vector>
  </HeadingPairs>
  <TitlesOfParts>
    <vt:vector size="27" baseType="lpstr">
      <vt:lpstr>Городская</vt:lpstr>
      <vt:lpstr>Слайд</vt:lpstr>
      <vt:lpstr> Мемлекеттік тіл – Қазақстан халықтарын біріктіретін фактор. </vt:lpstr>
      <vt:lpstr>Мақсаты:</vt:lpstr>
      <vt:lpstr>Жоспар:</vt:lpstr>
      <vt:lpstr>Қазақ тілі – мемлекеттік тіл.</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 3. Тілге байланысты ұлағатты сөздер</vt:lpstr>
      <vt:lpstr>«ҚР Тілдер  туралы » Заңның 4-бабы</vt:lpstr>
      <vt:lpstr>Слайд 23</vt:lpstr>
      <vt:lpstr>Тақырыпты бекітуге арналған  сұрақтар: </vt:lpstr>
      <vt:lpstr>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Мемлекеттік тіл – Қазақстан халықтарын біріктіретін фактор. </dc:title>
  <dc:creator>User</dc:creator>
  <cp:lastModifiedBy>User</cp:lastModifiedBy>
  <cp:revision>23</cp:revision>
  <dcterms:created xsi:type="dcterms:W3CDTF">2014-01-25T16:09:43Z</dcterms:created>
  <dcterms:modified xsi:type="dcterms:W3CDTF">2014-03-25T16:48:46Z</dcterms:modified>
</cp:coreProperties>
</file>